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82" r:id="rId6"/>
    <p:sldId id="256" r:id="rId7"/>
    <p:sldId id="277" r:id="rId8"/>
    <p:sldId id="284" r:id="rId9"/>
    <p:sldId id="286" r:id="rId10"/>
    <p:sldId id="279" r:id="rId11"/>
    <p:sldId id="271" r:id="rId12"/>
    <p:sldId id="287" r:id="rId13"/>
    <p:sldId id="288" r:id="rId14"/>
    <p:sldId id="289" r:id="rId15"/>
    <p:sldId id="290" r:id="rId16"/>
    <p:sldId id="285" r:id="rId17"/>
    <p:sldId id="291"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AE9E95-4584-47FD-9DBD-2220578D8B9A}" v="1" dt="2022-12-21T15:17:17.4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114" y="12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Noordeloos" userId="df9f46e9-7760-4f6a-814f-9e8180d7b46a" providerId="ADAL" clId="{5A9EE459-6410-4439-822F-41A9C4F89132}"/>
    <pc:docChg chg="custSel addSld delSld modSld">
      <pc:chgData name="Thomas Noordeloos" userId="df9f46e9-7760-4f6a-814f-9e8180d7b46a" providerId="ADAL" clId="{5A9EE459-6410-4439-822F-41A9C4F89132}" dt="2021-12-14T09:04:50.470" v="163" actId="20577"/>
      <pc:docMkLst>
        <pc:docMk/>
      </pc:docMkLst>
      <pc:sldChg chg="addSp delSp modSp">
        <pc:chgData name="Thomas Noordeloos" userId="df9f46e9-7760-4f6a-814f-9e8180d7b46a" providerId="ADAL" clId="{5A9EE459-6410-4439-822F-41A9C4F89132}" dt="2021-12-14T08:51:01.325" v="20" actId="1076"/>
        <pc:sldMkLst>
          <pc:docMk/>
          <pc:sldMk cId="2942532351" sldId="266"/>
        </pc:sldMkLst>
        <pc:picChg chg="del">
          <ac:chgData name="Thomas Noordeloos" userId="df9f46e9-7760-4f6a-814f-9e8180d7b46a" providerId="ADAL" clId="{5A9EE459-6410-4439-822F-41A9C4F89132}" dt="2021-12-14T08:49:40.014" v="13" actId="478"/>
          <ac:picMkLst>
            <pc:docMk/>
            <pc:sldMk cId="2942532351" sldId="266"/>
            <ac:picMk id="9" creationId="{00000000-0000-0000-0000-000000000000}"/>
          </ac:picMkLst>
        </pc:picChg>
        <pc:picChg chg="add del mod">
          <ac:chgData name="Thomas Noordeloos" userId="df9f46e9-7760-4f6a-814f-9e8180d7b46a" providerId="ADAL" clId="{5A9EE459-6410-4439-822F-41A9C4F89132}" dt="2021-12-14T08:50:55.711" v="17" actId="478"/>
          <ac:picMkLst>
            <pc:docMk/>
            <pc:sldMk cId="2942532351" sldId="266"/>
            <ac:picMk id="1026" creationId="{75C1D924-5B78-4ED7-B3F9-A6D3D1B322B7}"/>
          </ac:picMkLst>
        </pc:picChg>
        <pc:picChg chg="add mod">
          <ac:chgData name="Thomas Noordeloos" userId="df9f46e9-7760-4f6a-814f-9e8180d7b46a" providerId="ADAL" clId="{5A9EE459-6410-4439-822F-41A9C4F89132}" dt="2021-12-14T08:51:01.325" v="20" actId="1076"/>
          <ac:picMkLst>
            <pc:docMk/>
            <pc:sldMk cId="2942532351" sldId="266"/>
            <ac:picMk id="1028" creationId="{1D1BD29A-DF62-4503-9F80-CCEA13A6B344}"/>
          </ac:picMkLst>
        </pc:picChg>
      </pc:sldChg>
      <pc:sldChg chg="modSp mod">
        <pc:chgData name="Thomas Noordeloos" userId="df9f46e9-7760-4f6a-814f-9e8180d7b46a" providerId="ADAL" clId="{5A9EE459-6410-4439-822F-41A9C4F89132}" dt="2021-12-14T08:52:03.929" v="23" actId="14100"/>
        <pc:sldMkLst>
          <pc:docMk/>
          <pc:sldMk cId="3640667753" sldId="267"/>
        </pc:sldMkLst>
        <pc:spChg chg="mod">
          <ac:chgData name="Thomas Noordeloos" userId="df9f46e9-7760-4f6a-814f-9e8180d7b46a" providerId="ADAL" clId="{5A9EE459-6410-4439-822F-41A9C4F89132}" dt="2021-12-14T08:52:03.929" v="23" actId="14100"/>
          <ac:spMkLst>
            <pc:docMk/>
            <pc:sldMk cId="3640667753" sldId="267"/>
            <ac:spMk id="3" creationId="{00000000-0000-0000-0000-000000000000}"/>
          </ac:spMkLst>
        </pc:spChg>
      </pc:sldChg>
      <pc:sldChg chg="modSp mod">
        <pc:chgData name="Thomas Noordeloos" userId="df9f46e9-7760-4f6a-814f-9e8180d7b46a" providerId="ADAL" clId="{5A9EE459-6410-4439-822F-41A9C4F89132}" dt="2021-12-14T08:48:49.113" v="12" actId="6549"/>
        <pc:sldMkLst>
          <pc:docMk/>
          <pc:sldMk cId="1553195813" sldId="271"/>
        </pc:sldMkLst>
        <pc:spChg chg="mod">
          <ac:chgData name="Thomas Noordeloos" userId="df9f46e9-7760-4f6a-814f-9e8180d7b46a" providerId="ADAL" clId="{5A9EE459-6410-4439-822F-41A9C4F89132}" dt="2021-12-14T08:48:49.113" v="12" actId="6549"/>
          <ac:spMkLst>
            <pc:docMk/>
            <pc:sldMk cId="1553195813" sldId="271"/>
            <ac:spMk id="3" creationId="{00000000-0000-0000-0000-000000000000}"/>
          </ac:spMkLst>
        </pc:spChg>
      </pc:sldChg>
      <pc:sldChg chg="add del">
        <pc:chgData name="Thomas Noordeloos" userId="df9f46e9-7760-4f6a-814f-9e8180d7b46a" providerId="ADAL" clId="{5A9EE459-6410-4439-822F-41A9C4F89132}" dt="2021-12-14T08:48:39.415" v="11"/>
        <pc:sldMkLst>
          <pc:docMk/>
          <pc:sldMk cId="3526245762" sldId="277"/>
        </pc:sldMkLst>
      </pc:sldChg>
      <pc:sldChg chg="modSp mod">
        <pc:chgData name="Thomas Noordeloos" userId="df9f46e9-7760-4f6a-814f-9e8180d7b46a" providerId="ADAL" clId="{5A9EE459-6410-4439-822F-41A9C4F89132}" dt="2021-12-14T08:47:58.379" v="8" actId="108"/>
        <pc:sldMkLst>
          <pc:docMk/>
          <pc:sldMk cId="2083359326" sldId="282"/>
        </pc:sldMkLst>
        <pc:spChg chg="mod">
          <ac:chgData name="Thomas Noordeloos" userId="df9f46e9-7760-4f6a-814f-9e8180d7b46a" providerId="ADAL" clId="{5A9EE459-6410-4439-822F-41A9C4F89132}" dt="2021-12-14T08:47:44.915" v="4" actId="12"/>
          <ac:spMkLst>
            <pc:docMk/>
            <pc:sldMk cId="2083359326" sldId="282"/>
            <ac:spMk id="6" creationId="{4910A9D3-44B0-412E-9D51-FA1C2DD5ED39}"/>
          </ac:spMkLst>
        </pc:spChg>
        <pc:spChg chg="mod">
          <ac:chgData name="Thomas Noordeloos" userId="df9f46e9-7760-4f6a-814f-9e8180d7b46a" providerId="ADAL" clId="{5A9EE459-6410-4439-822F-41A9C4F89132}" dt="2021-12-14T08:47:37.096" v="2" actId="14100"/>
          <ac:spMkLst>
            <pc:docMk/>
            <pc:sldMk cId="2083359326" sldId="282"/>
            <ac:spMk id="10" creationId="{B5E90D55-298E-4509-878D-C4E228CD5F8E}"/>
          </ac:spMkLst>
        </pc:spChg>
        <pc:graphicFrameChg chg="mod modGraphic">
          <ac:chgData name="Thomas Noordeloos" userId="df9f46e9-7760-4f6a-814f-9e8180d7b46a" providerId="ADAL" clId="{5A9EE459-6410-4439-822F-41A9C4F89132}" dt="2021-12-14T08:47:58.379" v="8" actId="108"/>
          <ac:graphicFrameMkLst>
            <pc:docMk/>
            <pc:sldMk cId="2083359326" sldId="282"/>
            <ac:graphicFrameMk id="11" creationId="{3B013591-C311-4B43-9976-B192921C3C18}"/>
          </ac:graphicFrameMkLst>
        </pc:graphicFrameChg>
      </pc:sldChg>
      <pc:sldChg chg="modSp del mod">
        <pc:chgData name="Thomas Noordeloos" userId="df9f46e9-7760-4f6a-814f-9e8180d7b46a" providerId="ADAL" clId="{5A9EE459-6410-4439-822F-41A9C4F89132}" dt="2021-12-14T08:48:01.900" v="9" actId="47"/>
        <pc:sldMkLst>
          <pc:docMk/>
          <pc:sldMk cId="3807287308" sldId="285"/>
        </pc:sldMkLst>
        <pc:spChg chg="mod">
          <ac:chgData name="Thomas Noordeloos" userId="df9f46e9-7760-4f6a-814f-9e8180d7b46a" providerId="ADAL" clId="{5A9EE459-6410-4439-822F-41A9C4F89132}" dt="2021-12-14T08:47:25.445" v="0" actId="27636"/>
          <ac:spMkLst>
            <pc:docMk/>
            <pc:sldMk cId="3807287308" sldId="285"/>
            <ac:spMk id="6" creationId="{4910A9D3-44B0-412E-9D51-FA1C2DD5ED39}"/>
          </ac:spMkLst>
        </pc:spChg>
      </pc:sldChg>
      <pc:sldChg chg="modSp mod">
        <pc:chgData name="Thomas Noordeloos" userId="df9f46e9-7760-4f6a-814f-9e8180d7b46a" providerId="ADAL" clId="{5A9EE459-6410-4439-822F-41A9C4F89132}" dt="2021-12-14T09:04:50.470" v="163" actId="20577"/>
        <pc:sldMkLst>
          <pc:docMk/>
          <pc:sldMk cId="3253841380" sldId="289"/>
        </pc:sldMkLst>
        <pc:spChg chg="mod">
          <ac:chgData name="Thomas Noordeloos" userId="df9f46e9-7760-4f6a-814f-9e8180d7b46a" providerId="ADAL" clId="{5A9EE459-6410-4439-822F-41A9C4F89132}" dt="2021-12-14T09:04:50.470" v="163" actId="20577"/>
          <ac:spMkLst>
            <pc:docMk/>
            <pc:sldMk cId="3253841380" sldId="289"/>
            <ac:spMk id="7" creationId="{687D339D-76D3-4FE2-9708-747F9CD6B1A1}"/>
          </ac:spMkLst>
        </pc:spChg>
      </pc:sldChg>
    </pc:docChg>
  </pc:docChgLst>
  <pc:docChgLst>
    <pc:chgData name="Gerjan de Ruiter" userId="5d7c516b-9dcd-41a8-99d3-54425d29895b" providerId="ADAL" clId="{33AE9E95-4584-47FD-9DBD-2220578D8B9A}"/>
    <pc:docChg chg="modSld">
      <pc:chgData name="Gerjan de Ruiter" userId="5d7c516b-9dcd-41a8-99d3-54425d29895b" providerId="ADAL" clId="{33AE9E95-4584-47FD-9DBD-2220578D8B9A}" dt="2022-12-21T15:17:17.488" v="0"/>
      <pc:docMkLst>
        <pc:docMk/>
      </pc:docMkLst>
      <pc:sldChg chg="modSp">
        <pc:chgData name="Gerjan de Ruiter" userId="5d7c516b-9dcd-41a8-99d3-54425d29895b" providerId="ADAL" clId="{33AE9E95-4584-47FD-9DBD-2220578D8B9A}" dt="2022-12-21T15:17:17.488" v="0"/>
        <pc:sldMkLst>
          <pc:docMk/>
          <pc:sldMk cId="2083359326" sldId="282"/>
        </pc:sldMkLst>
        <pc:graphicFrameChg chg="mod">
          <ac:chgData name="Gerjan de Ruiter" userId="5d7c516b-9dcd-41a8-99d3-54425d29895b" providerId="ADAL" clId="{33AE9E95-4584-47FD-9DBD-2220578D8B9A}" dt="2022-12-21T15:17:17.488" v="0"/>
          <ac:graphicFrameMkLst>
            <pc:docMk/>
            <pc:sldMk cId="2083359326" sldId="282"/>
            <ac:graphicFrameMk id="11" creationId="{3B013591-C311-4B43-9976-B192921C3C18}"/>
          </ac:graphicFrameMkLst>
        </pc:graphicFrameChg>
      </pc:sldChg>
    </pc:docChg>
  </pc:docChgLst>
  <pc:docChgLst>
    <pc:chgData name="Thomas Noordeloos" userId="df9f46e9-7760-4f6a-814f-9e8180d7b46a" providerId="ADAL" clId="{9150C5CC-6C2E-4461-8B3E-02F59CFB2137}"/>
    <pc:docChg chg="undo custSel delSld modSld delMainMaster">
      <pc:chgData name="Thomas Noordeloos" userId="df9f46e9-7760-4f6a-814f-9e8180d7b46a" providerId="ADAL" clId="{9150C5CC-6C2E-4461-8B3E-02F59CFB2137}" dt="2022-01-11T09:13:04.513" v="11" actId="1582"/>
      <pc:docMkLst>
        <pc:docMk/>
      </pc:docMkLst>
      <pc:sldChg chg="del">
        <pc:chgData name="Thomas Noordeloos" userId="df9f46e9-7760-4f6a-814f-9e8180d7b46a" providerId="ADAL" clId="{9150C5CC-6C2E-4461-8B3E-02F59CFB2137}" dt="2022-01-11T09:09:04.426" v="1"/>
        <pc:sldMkLst>
          <pc:docMk/>
          <pc:sldMk cId="3788715575" sldId="256"/>
        </pc:sldMkLst>
      </pc:sldChg>
      <pc:sldChg chg="del">
        <pc:chgData name="Thomas Noordeloos" userId="df9f46e9-7760-4f6a-814f-9e8180d7b46a" providerId="ADAL" clId="{9150C5CC-6C2E-4461-8B3E-02F59CFB2137}" dt="2022-01-11T09:08:54.381" v="0" actId="47"/>
        <pc:sldMkLst>
          <pc:docMk/>
          <pc:sldMk cId="539079577" sldId="265"/>
        </pc:sldMkLst>
      </pc:sldChg>
      <pc:sldChg chg="del">
        <pc:chgData name="Thomas Noordeloos" userId="df9f46e9-7760-4f6a-814f-9e8180d7b46a" providerId="ADAL" clId="{9150C5CC-6C2E-4461-8B3E-02F59CFB2137}" dt="2022-01-11T09:08:54.381" v="0" actId="47"/>
        <pc:sldMkLst>
          <pc:docMk/>
          <pc:sldMk cId="2942532351" sldId="266"/>
        </pc:sldMkLst>
      </pc:sldChg>
      <pc:sldChg chg="del">
        <pc:chgData name="Thomas Noordeloos" userId="df9f46e9-7760-4f6a-814f-9e8180d7b46a" providerId="ADAL" clId="{9150C5CC-6C2E-4461-8B3E-02F59CFB2137}" dt="2022-01-11T09:08:54.381" v="0" actId="47"/>
        <pc:sldMkLst>
          <pc:docMk/>
          <pc:sldMk cId="3640667753" sldId="267"/>
        </pc:sldMkLst>
      </pc:sldChg>
      <pc:sldChg chg="del">
        <pc:chgData name="Thomas Noordeloos" userId="df9f46e9-7760-4f6a-814f-9e8180d7b46a" providerId="ADAL" clId="{9150C5CC-6C2E-4461-8B3E-02F59CFB2137}" dt="2022-01-11T09:08:54.381" v="0" actId="47"/>
        <pc:sldMkLst>
          <pc:docMk/>
          <pc:sldMk cId="3746389176" sldId="268"/>
        </pc:sldMkLst>
      </pc:sldChg>
      <pc:sldChg chg="del">
        <pc:chgData name="Thomas Noordeloos" userId="df9f46e9-7760-4f6a-814f-9e8180d7b46a" providerId="ADAL" clId="{9150C5CC-6C2E-4461-8B3E-02F59CFB2137}" dt="2022-01-11T09:08:54.381" v="0" actId="47"/>
        <pc:sldMkLst>
          <pc:docMk/>
          <pc:sldMk cId="2168195791" sldId="269"/>
        </pc:sldMkLst>
      </pc:sldChg>
      <pc:sldChg chg="del">
        <pc:chgData name="Thomas Noordeloos" userId="df9f46e9-7760-4f6a-814f-9e8180d7b46a" providerId="ADAL" clId="{9150C5CC-6C2E-4461-8B3E-02F59CFB2137}" dt="2022-01-11T09:08:54.381" v="0" actId="47"/>
        <pc:sldMkLst>
          <pc:docMk/>
          <pc:sldMk cId="2083697394" sldId="270"/>
        </pc:sldMkLst>
      </pc:sldChg>
      <pc:sldChg chg="del">
        <pc:chgData name="Thomas Noordeloos" userId="df9f46e9-7760-4f6a-814f-9e8180d7b46a" providerId="ADAL" clId="{9150C5CC-6C2E-4461-8B3E-02F59CFB2137}" dt="2022-01-11T09:08:54.381" v="0" actId="47"/>
        <pc:sldMkLst>
          <pc:docMk/>
          <pc:sldMk cId="1553195813" sldId="271"/>
        </pc:sldMkLst>
      </pc:sldChg>
      <pc:sldChg chg="del">
        <pc:chgData name="Thomas Noordeloos" userId="df9f46e9-7760-4f6a-814f-9e8180d7b46a" providerId="ADAL" clId="{9150C5CC-6C2E-4461-8B3E-02F59CFB2137}" dt="2022-01-11T09:09:04.426" v="1"/>
        <pc:sldMkLst>
          <pc:docMk/>
          <pc:sldMk cId="2620591277" sldId="271"/>
        </pc:sldMkLst>
      </pc:sldChg>
      <pc:sldChg chg="del">
        <pc:chgData name="Thomas Noordeloos" userId="df9f46e9-7760-4f6a-814f-9e8180d7b46a" providerId="ADAL" clId="{9150C5CC-6C2E-4461-8B3E-02F59CFB2137}" dt="2022-01-11T09:09:04.426" v="1"/>
        <pc:sldMkLst>
          <pc:docMk/>
          <pc:sldMk cId="3526245762" sldId="277"/>
        </pc:sldMkLst>
      </pc:sldChg>
      <pc:sldChg chg="del">
        <pc:chgData name="Thomas Noordeloos" userId="df9f46e9-7760-4f6a-814f-9e8180d7b46a" providerId="ADAL" clId="{9150C5CC-6C2E-4461-8B3E-02F59CFB2137}" dt="2022-01-11T09:08:54.381" v="0" actId="47"/>
        <pc:sldMkLst>
          <pc:docMk/>
          <pc:sldMk cId="3834294756" sldId="278"/>
        </pc:sldMkLst>
      </pc:sldChg>
      <pc:sldChg chg="del">
        <pc:chgData name="Thomas Noordeloos" userId="df9f46e9-7760-4f6a-814f-9e8180d7b46a" providerId="ADAL" clId="{9150C5CC-6C2E-4461-8B3E-02F59CFB2137}" dt="2022-01-11T09:09:04.426" v="1"/>
        <pc:sldMkLst>
          <pc:docMk/>
          <pc:sldMk cId="2311119288" sldId="279"/>
        </pc:sldMkLst>
      </pc:sldChg>
      <pc:sldChg chg="del">
        <pc:chgData name="Thomas Noordeloos" userId="df9f46e9-7760-4f6a-814f-9e8180d7b46a" providerId="ADAL" clId="{9150C5CC-6C2E-4461-8B3E-02F59CFB2137}" dt="2022-01-11T09:09:04.426" v="1"/>
        <pc:sldMkLst>
          <pc:docMk/>
          <pc:sldMk cId="2083359326" sldId="282"/>
        </pc:sldMkLst>
      </pc:sldChg>
      <pc:sldChg chg="del">
        <pc:chgData name="Thomas Noordeloos" userId="df9f46e9-7760-4f6a-814f-9e8180d7b46a" providerId="ADAL" clId="{9150C5CC-6C2E-4461-8B3E-02F59CFB2137}" dt="2022-01-11T09:09:04.426" v="1"/>
        <pc:sldMkLst>
          <pc:docMk/>
          <pc:sldMk cId="2698300868" sldId="284"/>
        </pc:sldMkLst>
      </pc:sldChg>
      <pc:sldChg chg="del">
        <pc:chgData name="Thomas Noordeloos" userId="df9f46e9-7760-4f6a-814f-9e8180d7b46a" providerId="ADAL" clId="{9150C5CC-6C2E-4461-8B3E-02F59CFB2137}" dt="2022-01-11T09:09:04.426" v="1"/>
        <pc:sldMkLst>
          <pc:docMk/>
          <pc:sldMk cId="2220663346" sldId="285"/>
        </pc:sldMkLst>
      </pc:sldChg>
      <pc:sldChg chg="del">
        <pc:chgData name="Thomas Noordeloos" userId="df9f46e9-7760-4f6a-814f-9e8180d7b46a" providerId="ADAL" clId="{9150C5CC-6C2E-4461-8B3E-02F59CFB2137}" dt="2022-01-11T09:09:04.426" v="1"/>
        <pc:sldMkLst>
          <pc:docMk/>
          <pc:sldMk cId="2414934892" sldId="286"/>
        </pc:sldMkLst>
      </pc:sldChg>
      <pc:sldChg chg="del">
        <pc:chgData name="Thomas Noordeloos" userId="df9f46e9-7760-4f6a-814f-9e8180d7b46a" providerId="ADAL" clId="{9150C5CC-6C2E-4461-8B3E-02F59CFB2137}" dt="2022-01-11T09:09:04.426" v="1"/>
        <pc:sldMkLst>
          <pc:docMk/>
          <pc:sldMk cId="2524292869" sldId="287"/>
        </pc:sldMkLst>
      </pc:sldChg>
      <pc:sldChg chg="del">
        <pc:chgData name="Thomas Noordeloos" userId="df9f46e9-7760-4f6a-814f-9e8180d7b46a" providerId="ADAL" clId="{9150C5CC-6C2E-4461-8B3E-02F59CFB2137}" dt="2022-01-11T09:08:54.381" v="0" actId="47"/>
        <pc:sldMkLst>
          <pc:docMk/>
          <pc:sldMk cId="3258680024" sldId="287"/>
        </pc:sldMkLst>
      </pc:sldChg>
      <pc:sldChg chg="del">
        <pc:chgData name="Thomas Noordeloos" userId="df9f46e9-7760-4f6a-814f-9e8180d7b46a" providerId="ADAL" clId="{9150C5CC-6C2E-4461-8B3E-02F59CFB2137}" dt="2022-01-11T09:08:54.381" v="0" actId="47"/>
        <pc:sldMkLst>
          <pc:docMk/>
          <pc:sldMk cId="681773860" sldId="288"/>
        </pc:sldMkLst>
      </pc:sldChg>
      <pc:sldChg chg="addSp delSp modSp del mod">
        <pc:chgData name="Thomas Noordeloos" userId="df9f46e9-7760-4f6a-814f-9e8180d7b46a" providerId="ADAL" clId="{9150C5CC-6C2E-4461-8B3E-02F59CFB2137}" dt="2022-01-11T09:13:04.513" v="11" actId="1582"/>
        <pc:sldMkLst>
          <pc:docMk/>
          <pc:sldMk cId="2850216589" sldId="288"/>
        </pc:sldMkLst>
        <pc:picChg chg="add del mod">
          <ac:chgData name="Thomas Noordeloos" userId="df9f46e9-7760-4f6a-814f-9e8180d7b46a" providerId="ADAL" clId="{9150C5CC-6C2E-4461-8B3E-02F59CFB2137}" dt="2022-01-11T09:13:04.513" v="11" actId="1582"/>
          <ac:picMkLst>
            <pc:docMk/>
            <pc:sldMk cId="2850216589" sldId="288"/>
            <ac:picMk id="4" creationId="{71A1262A-255A-4339-B7BA-5918DDD15401}"/>
          </ac:picMkLst>
        </pc:picChg>
        <pc:picChg chg="del">
          <ac:chgData name="Thomas Noordeloos" userId="df9f46e9-7760-4f6a-814f-9e8180d7b46a" providerId="ADAL" clId="{9150C5CC-6C2E-4461-8B3E-02F59CFB2137}" dt="2022-01-11T09:12:04.371" v="2" actId="478"/>
          <ac:picMkLst>
            <pc:docMk/>
            <pc:sldMk cId="2850216589" sldId="288"/>
            <ac:picMk id="1026" creationId="{A8058763-1E33-46CE-AF2F-64737808C0E4}"/>
          </ac:picMkLst>
        </pc:picChg>
      </pc:sldChg>
      <pc:sldChg chg="del">
        <pc:chgData name="Thomas Noordeloos" userId="df9f46e9-7760-4f6a-814f-9e8180d7b46a" providerId="ADAL" clId="{9150C5CC-6C2E-4461-8B3E-02F59CFB2137}" dt="2022-01-11T09:08:54.381" v="0" actId="47"/>
        <pc:sldMkLst>
          <pc:docMk/>
          <pc:sldMk cId="3253841380" sldId="289"/>
        </pc:sldMkLst>
      </pc:sldChg>
      <pc:sldChg chg="del">
        <pc:chgData name="Thomas Noordeloos" userId="df9f46e9-7760-4f6a-814f-9e8180d7b46a" providerId="ADAL" clId="{9150C5CC-6C2E-4461-8B3E-02F59CFB2137}" dt="2022-01-11T09:09:04.426" v="1"/>
        <pc:sldMkLst>
          <pc:docMk/>
          <pc:sldMk cId="3764391220" sldId="289"/>
        </pc:sldMkLst>
      </pc:sldChg>
      <pc:sldChg chg="del">
        <pc:chgData name="Thomas Noordeloos" userId="df9f46e9-7760-4f6a-814f-9e8180d7b46a" providerId="ADAL" clId="{9150C5CC-6C2E-4461-8B3E-02F59CFB2137}" dt="2022-01-11T09:09:04.426" v="1"/>
        <pc:sldMkLst>
          <pc:docMk/>
          <pc:sldMk cId="2341280070" sldId="290"/>
        </pc:sldMkLst>
      </pc:sldChg>
      <pc:sldChg chg="del">
        <pc:chgData name="Thomas Noordeloos" userId="df9f46e9-7760-4f6a-814f-9e8180d7b46a" providerId="ADAL" clId="{9150C5CC-6C2E-4461-8B3E-02F59CFB2137}" dt="2022-01-11T09:09:04.426" v="1"/>
        <pc:sldMkLst>
          <pc:docMk/>
          <pc:sldMk cId="571288843" sldId="291"/>
        </pc:sldMkLst>
      </pc:sldChg>
      <pc:sldMasterChg chg="del delSldLayout">
        <pc:chgData name="Thomas Noordeloos" userId="df9f46e9-7760-4f6a-814f-9e8180d7b46a" providerId="ADAL" clId="{9150C5CC-6C2E-4461-8B3E-02F59CFB2137}" dt="2022-01-11T09:08:54.381" v="0" actId="47"/>
        <pc:sldMasterMkLst>
          <pc:docMk/>
          <pc:sldMasterMk cId="1538883672" sldId="2147483660"/>
        </pc:sldMasterMkLst>
        <pc:sldLayoutChg chg="del">
          <pc:chgData name="Thomas Noordeloos" userId="df9f46e9-7760-4f6a-814f-9e8180d7b46a" providerId="ADAL" clId="{9150C5CC-6C2E-4461-8B3E-02F59CFB2137}" dt="2022-01-11T09:08:54.381" v="0" actId="47"/>
          <pc:sldLayoutMkLst>
            <pc:docMk/>
            <pc:sldMasterMk cId="1538883672" sldId="2147483660"/>
            <pc:sldLayoutMk cId="3798269012" sldId="2147483661"/>
          </pc:sldLayoutMkLst>
        </pc:sldLayoutChg>
        <pc:sldLayoutChg chg="del">
          <pc:chgData name="Thomas Noordeloos" userId="df9f46e9-7760-4f6a-814f-9e8180d7b46a" providerId="ADAL" clId="{9150C5CC-6C2E-4461-8B3E-02F59CFB2137}" dt="2022-01-11T09:08:54.381" v="0" actId="47"/>
          <pc:sldLayoutMkLst>
            <pc:docMk/>
            <pc:sldMasterMk cId="1538883672" sldId="2147483660"/>
            <pc:sldLayoutMk cId="2548131871" sldId="2147483662"/>
          </pc:sldLayoutMkLst>
        </pc:sldLayoutChg>
        <pc:sldLayoutChg chg="del">
          <pc:chgData name="Thomas Noordeloos" userId="df9f46e9-7760-4f6a-814f-9e8180d7b46a" providerId="ADAL" clId="{9150C5CC-6C2E-4461-8B3E-02F59CFB2137}" dt="2022-01-11T09:08:54.381" v="0" actId="47"/>
          <pc:sldLayoutMkLst>
            <pc:docMk/>
            <pc:sldMasterMk cId="1538883672" sldId="2147483660"/>
            <pc:sldLayoutMk cId="1331824283" sldId="2147483663"/>
          </pc:sldLayoutMkLst>
        </pc:sldLayoutChg>
        <pc:sldLayoutChg chg="del">
          <pc:chgData name="Thomas Noordeloos" userId="df9f46e9-7760-4f6a-814f-9e8180d7b46a" providerId="ADAL" clId="{9150C5CC-6C2E-4461-8B3E-02F59CFB2137}" dt="2022-01-11T09:08:54.381" v="0" actId="47"/>
          <pc:sldLayoutMkLst>
            <pc:docMk/>
            <pc:sldMasterMk cId="1538883672" sldId="2147483660"/>
            <pc:sldLayoutMk cId="1045144499" sldId="2147483664"/>
          </pc:sldLayoutMkLst>
        </pc:sldLayoutChg>
        <pc:sldLayoutChg chg="del">
          <pc:chgData name="Thomas Noordeloos" userId="df9f46e9-7760-4f6a-814f-9e8180d7b46a" providerId="ADAL" clId="{9150C5CC-6C2E-4461-8B3E-02F59CFB2137}" dt="2022-01-11T09:08:54.381" v="0" actId="47"/>
          <pc:sldLayoutMkLst>
            <pc:docMk/>
            <pc:sldMasterMk cId="1538883672" sldId="2147483660"/>
            <pc:sldLayoutMk cId="2800985936" sldId="2147483665"/>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23572F-6CAB-443D-8BB5-2F1227E42A6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DEB2140-52C8-4026-A19B-7653294995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B189C9F-6F47-434E-AD4B-15AED8AC191E}"/>
              </a:ext>
            </a:extLst>
          </p:cNvPr>
          <p:cNvSpPr>
            <a:spLocks noGrp="1"/>
          </p:cNvSpPr>
          <p:nvPr>
            <p:ph type="dt" sz="half" idx="10"/>
          </p:nvPr>
        </p:nvSpPr>
        <p:spPr/>
        <p:txBody>
          <a:bodyPr/>
          <a:lstStyle/>
          <a:p>
            <a:fld id="{28C3BD8D-5BBE-4956-AEE7-808D1E8B37B4}" type="datetimeFigureOut">
              <a:rPr lang="nl-NL" smtClean="0"/>
              <a:t>21-12-2022</a:t>
            </a:fld>
            <a:endParaRPr lang="nl-NL"/>
          </a:p>
        </p:txBody>
      </p:sp>
      <p:sp>
        <p:nvSpPr>
          <p:cNvPr id="5" name="Tijdelijke aanduiding voor voettekst 4">
            <a:extLst>
              <a:ext uri="{FF2B5EF4-FFF2-40B4-BE49-F238E27FC236}">
                <a16:creationId xmlns:a16="http://schemas.microsoft.com/office/drawing/2014/main" id="{8FCC1385-0528-4F56-8EB1-A2EFCAA5AE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20E3E79-04D9-4038-88F2-4119BDD2A72F}"/>
              </a:ext>
            </a:extLst>
          </p:cNvPr>
          <p:cNvSpPr>
            <a:spLocks noGrp="1"/>
          </p:cNvSpPr>
          <p:nvPr>
            <p:ph type="sldNum" sz="quarter" idx="12"/>
          </p:nvPr>
        </p:nvSpPr>
        <p:spPr/>
        <p:txBody>
          <a:bodyPr/>
          <a:lstStyle/>
          <a:p>
            <a:fld id="{CF113A21-E88C-421D-901E-17EDF6A7EAEF}" type="slidenum">
              <a:rPr lang="nl-NL" smtClean="0"/>
              <a:t>‹nr.›</a:t>
            </a:fld>
            <a:endParaRPr lang="nl-NL"/>
          </a:p>
        </p:txBody>
      </p:sp>
    </p:spTree>
    <p:extLst>
      <p:ext uri="{BB962C8B-B14F-4D97-AF65-F5344CB8AC3E}">
        <p14:creationId xmlns:p14="http://schemas.microsoft.com/office/powerpoint/2010/main" val="4291248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78C3A5-4477-4D62-8F55-A5C57951674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34D8D1C-567D-4E57-8F04-ADC9D69C02A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071E53E-7D86-475B-9345-D46905B256CA}"/>
              </a:ext>
            </a:extLst>
          </p:cNvPr>
          <p:cNvSpPr>
            <a:spLocks noGrp="1"/>
          </p:cNvSpPr>
          <p:nvPr>
            <p:ph type="dt" sz="half" idx="10"/>
          </p:nvPr>
        </p:nvSpPr>
        <p:spPr/>
        <p:txBody>
          <a:bodyPr/>
          <a:lstStyle/>
          <a:p>
            <a:fld id="{28C3BD8D-5BBE-4956-AEE7-808D1E8B37B4}" type="datetimeFigureOut">
              <a:rPr lang="nl-NL" smtClean="0"/>
              <a:t>21-12-2022</a:t>
            </a:fld>
            <a:endParaRPr lang="nl-NL"/>
          </a:p>
        </p:txBody>
      </p:sp>
      <p:sp>
        <p:nvSpPr>
          <p:cNvPr id="5" name="Tijdelijke aanduiding voor voettekst 4">
            <a:extLst>
              <a:ext uri="{FF2B5EF4-FFF2-40B4-BE49-F238E27FC236}">
                <a16:creationId xmlns:a16="http://schemas.microsoft.com/office/drawing/2014/main" id="{AC07C9B0-F157-44E1-97D0-86CC55D20D5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B53BBE2-DACB-4CCF-AE29-2B0EB5A5BA4A}"/>
              </a:ext>
            </a:extLst>
          </p:cNvPr>
          <p:cNvSpPr>
            <a:spLocks noGrp="1"/>
          </p:cNvSpPr>
          <p:nvPr>
            <p:ph type="sldNum" sz="quarter" idx="12"/>
          </p:nvPr>
        </p:nvSpPr>
        <p:spPr/>
        <p:txBody>
          <a:bodyPr/>
          <a:lstStyle/>
          <a:p>
            <a:fld id="{CF113A21-E88C-421D-901E-17EDF6A7EAEF}" type="slidenum">
              <a:rPr lang="nl-NL" smtClean="0"/>
              <a:t>‹nr.›</a:t>
            </a:fld>
            <a:endParaRPr lang="nl-NL"/>
          </a:p>
        </p:txBody>
      </p:sp>
    </p:spTree>
    <p:extLst>
      <p:ext uri="{BB962C8B-B14F-4D97-AF65-F5344CB8AC3E}">
        <p14:creationId xmlns:p14="http://schemas.microsoft.com/office/powerpoint/2010/main" val="604347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A57790A-E72C-4253-BB90-DDBB4A13246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7BEFCF4-EF48-4BD7-AABF-401DF67735D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A28AA7F-960E-4CCA-BADB-4D40B38D79BC}"/>
              </a:ext>
            </a:extLst>
          </p:cNvPr>
          <p:cNvSpPr>
            <a:spLocks noGrp="1"/>
          </p:cNvSpPr>
          <p:nvPr>
            <p:ph type="dt" sz="half" idx="10"/>
          </p:nvPr>
        </p:nvSpPr>
        <p:spPr/>
        <p:txBody>
          <a:bodyPr/>
          <a:lstStyle/>
          <a:p>
            <a:fld id="{28C3BD8D-5BBE-4956-AEE7-808D1E8B37B4}" type="datetimeFigureOut">
              <a:rPr lang="nl-NL" smtClean="0"/>
              <a:t>21-12-2022</a:t>
            </a:fld>
            <a:endParaRPr lang="nl-NL"/>
          </a:p>
        </p:txBody>
      </p:sp>
      <p:sp>
        <p:nvSpPr>
          <p:cNvPr id="5" name="Tijdelijke aanduiding voor voettekst 4">
            <a:extLst>
              <a:ext uri="{FF2B5EF4-FFF2-40B4-BE49-F238E27FC236}">
                <a16:creationId xmlns:a16="http://schemas.microsoft.com/office/drawing/2014/main" id="{75E72BD2-E0C0-43ED-B00A-17AD725ABA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5BA2294-28C1-42C5-A9CC-6967A234A367}"/>
              </a:ext>
            </a:extLst>
          </p:cNvPr>
          <p:cNvSpPr>
            <a:spLocks noGrp="1"/>
          </p:cNvSpPr>
          <p:nvPr>
            <p:ph type="sldNum" sz="quarter" idx="12"/>
          </p:nvPr>
        </p:nvSpPr>
        <p:spPr/>
        <p:txBody>
          <a:bodyPr/>
          <a:lstStyle/>
          <a:p>
            <a:fld id="{CF113A21-E88C-421D-901E-17EDF6A7EAEF}" type="slidenum">
              <a:rPr lang="nl-NL" smtClean="0"/>
              <a:t>‹nr.›</a:t>
            </a:fld>
            <a:endParaRPr lang="nl-NL"/>
          </a:p>
        </p:txBody>
      </p:sp>
    </p:spTree>
    <p:extLst>
      <p:ext uri="{BB962C8B-B14F-4D97-AF65-F5344CB8AC3E}">
        <p14:creationId xmlns:p14="http://schemas.microsoft.com/office/powerpoint/2010/main" val="205934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21-12-2022</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483823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21-12-2022</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471138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21-12-2022</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122037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4052803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400733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755FE1-F3BE-46C4-8EF7-5CB3A459996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DE4D9F0-1916-4BA4-B7BC-080A8C18420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0CC2D5C-026F-41DA-80E0-021B71D18B25}"/>
              </a:ext>
            </a:extLst>
          </p:cNvPr>
          <p:cNvSpPr>
            <a:spLocks noGrp="1"/>
          </p:cNvSpPr>
          <p:nvPr>
            <p:ph type="dt" sz="half" idx="10"/>
          </p:nvPr>
        </p:nvSpPr>
        <p:spPr/>
        <p:txBody>
          <a:bodyPr/>
          <a:lstStyle/>
          <a:p>
            <a:fld id="{28C3BD8D-5BBE-4956-AEE7-808D1E8B37B4}" type="datetimeFigureOut">
              <a:rPr lang="nl-NL" smtClean="0"/>
              <a:t>21-12-2022</a:t>
            </a:fld>
            <a:endParaRPr lang="nl-NL"/>
          </a:p>
        </p:txBody>
      </p:sp>
      <p:sp>
        <p:nvSpPr>
          <p:cNvPr id="5" name="Tijdelijke aanduiding voor voettekst 4">
            <a:extLst>
              <a:ext uri="{FF2B5EF4-FFF2-40B4-BE49-F238E27FC236}">
                <a16:creationId xmlns:a16="http://schemas.microsoft.com/office/drawing/2014/main" id="{89E9C77F-FC5A-49C4-9200-DE9087DE6D3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C70626B-F0AD-41F8-98AE-FFE4B5278DBE}"/>
              </a:ext>
            </a:extLst>
          </p:cNvPr>
          <p:cNvSpPr>
            <a:spLocks noGrp="1"/>
          </p:cNvSpPr>
          <p:nvPr>
            <p:ph type="sldNum" sz="quarter" idx="12"/>
          </p:nvPr>
        </p:nvSpPr>
        <p:spPr/>
        <p:txBody>
          <a:bodyPr/>
          <a:lstStyle/>
          <a:p>
            <a:fld id="{CF113A21-E88C-421D-901E-17EDF6A7EAEF}" type="slidenum">
              <a:rPr lang="nl-NL" smtClean="0"/>
              <a:t>‹nr.›</a:t>
            </a:fld>
            <a:endParaRPr lang="nl-NL"/>
          </a:p>
        </p:txBody>
      </p:sp>
    </p:spTree>
    <p:extLst>
      <p:ext uri="{BB962C8B-B14F-4D97-AF65-F5344CB8AC3E}">
        <p14:creationId xmlns:p14="http://schemas.microsoft.com/office/powerpoint/2010/main" val="3058828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A340A7-46B6-4644-BE05-BCD055839C5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B1EC3F1-E67E-4E0F-9F51-5EDF6630D4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84B95E4-8329-4830-9DF7-5E2BEBC78C6F}"/>
              </a:ext>
            </a:extLst>
          </p:cNvPr>
          <p:cNvSpPr>
            <a:spLocks noGrp="1"/>
          </p:cNvSpPr>
          <p:nvPr>
            <p:ph type="dt" sz="half" idx="10"/>
          </p:nvPr>
        </p:nvSpPr>
        <p:spPr/>
        <p:txBody>
          <a:bodyPr/>
          <a:lstStyle/>
          <a:p>
            <a:fld id="{28C3BD8D-5BBE-4956-AEE7-808D1E8B37B4}" type="datetimeFigureOut">
              <a:rPr lang="nl-NL" smtClean="0"/>
              <a:t>21-12-2022</a:t>
            </a:fld>
            <a:endParaRPr lang="nl-NL"/>
          </a:p>
        </p:txBody>
      </p:sp>
      <p:sp>
        <p:nvSpPr>
          <p:cNvPr id="5" name="Tijdelijke aanduiding voor voettekst 4">
            <a:extLst>
              <a:ext uri="{FF2B5EF4-FFF2-40B4-BE49-F238E27FC236}">
                <a16:creationId xmlns:a16="http://schemas.microsoft.com/office/drawing/2014/main" id="{F4BD4699-0EF0-4B20-9143-6FD606A23A6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6E67C73-48C0-4750-9B3D-5583CFBCBA57}"/>
              </a:ext>
            </a:extLst>
          </p:cNvPr>
          <p:cNvSpPr>
            <a:spLocks noGrp="1"/>
          </p:cNvSpPr>
          <p:nvPr>
            <p:ph type="sldNum" sz="quarter" idx="12"/>
          </p:nvPr>
        </p:nvSpPr>
        <p:spPr/>
        <p:txBody>
          <a:bodyPr/>
          <a:lstStyle/>
          <a:p>
            <a:fld id="{CF113A21-E88C-421D-901E-17EDF6A7EAEF}" type="slidenum">
              <a:rPr lang="nl-NL" smtClean="0"/>
              <a:t>‹nr.›</a:t>
            </a:fld>
            <a:endParaRPr lang="nl-NL"/>
          </a:p>
        </p:txBody>
      </p:sp>
    </p:spTree>
    <p:extLst>
      <p:ext uri="{BB962C8B-B14F-4D97-AF65-F5344CB8AC3E}">
        <p14:creationId xmlns:p14="http://schemas.microsoft.com/office/powerpoint/2010/main" val="542590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B2DF33-7C83-4CD9-AFB5-B857D01BDB9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FA269B1-96DF-4EDD-A960-489760CA08F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649A82F7-8A92-465A-8075-F5A039B0B1B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1C33E14-79D5-47C6-834E-F2FCF72C6D69}"/>
              </a:ext>
            </a:extLst>
          </p:cNvPr>
          <p:cNvSpPr>
            <a:spLocks noGrp="1"/>
          </p:cNvSpPr>
          <p:nvPr>
            <p:ph type="dt" sz="half" idx="10"/>
          </p:nvPr>
        </p:nvSpPr>
        <p:spPr/>
        <p:txBody>
          <a:bodyPr/>
          <a:lstStyle/>
          <a:p>
            <a:fld id="{28C3BD8D-5BBE-4956-AEE7-808D1E8B37B4}" type="datetimeFigureOut">
              <a:rPr lang="nl-NL" smtClean="0"/>
              <a:t>21-12-2022</a:t>
            </a:fld>
            <a:endParaRPr lang="nl-NL"/>
          </a:p>
        </p:txBody>
      </p:sp>
      <p:sp>
        <p:nvSpPr>
          <p:cNvPr id="6" name="Tijdelijke aanduiding voor voettekst 5">
            <a:extLst>
              <a:ext uri="{FF2B5EF4-FFF2-40B4-BE49-F238E27FC236}">
                <a16:creationId xmlns:a16="http://schemas.microsoft.com/office/drawing/2014/main" id="{A6214B55-4A67-461E-812D-8A622875054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DBCD796-8F53-41EA-8989-4534A39101D5}"/>
              </a:ext>
            </a:extLst>
          </p:cNvPr>
          <p:cNvSpPr>
            <a:spLocks noGrp="1"/>
          </p:cNvSpPr>
          <p:nvPr>
            <p:ph type="sldNum" sz="quarter" idx="12"/>
          </p:nvPr>
        </p:nvSpPr>
        <p:spPr/>
        <p:txBody>
          <a:bodyPr/>
          <a:lstStyle/>
          <a:p>
            <a:fld id="{CF113A21-E88C-421D-901E-17EDF6A7EAEF}" type="slidenum">
              <a:rPr lang="nl-NL" smtClean="0"/>
              <a:t>‹nr.›</a:t>
            </a:fld>
            <a:endParaRPr lang="nl-NL"/>
          </a:p>
        </p:txBody>
      </p:sp>
    </p:spTree>
    <p:extLst>
      <p:ext uri="{BB962C8B-B14F-4D97-AF65-F5344CB8AC3E}">
        <p14:creationId xmlns:p14="http://schemas.microsoft.com/office/powerpoint/2010/main" val="3520758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5F29AA-4E66-4483-B995-4B08A9D6D5D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6570811-FBCA-4C77-96CF-A0999E85A8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D6CF7FD-193E-4521-8B66-04FC4BDEA61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7F5AA13-1526-4B19-97E2-172F318688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F0D0830-03C9-45CA-AE8E-ABD8BE408D5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F563623-2CF4-489B-A978-4BF544F55089}"/>
              </a:ext>
            </a:extLst>
          </p:cNvPr>
          <p:cNvSpPr>
            <a:spLocks noGrp="1"/>
          </p:cNvSpPr>
          <p:nvPr>
            <p:ph type="dt" sz="half" idx="10"/>
          </p:nvPr>
        </p:nvSpPr>
        <p:spPr/>
        <p:txBody>
          <a:bodyPr/>
          <a:lstStyle/>
          <a:p>
            <a:fld id="{28C3BD8D-5BBE-4956-AEE7-808D1E8B37B4}" type="datetimeFigureOut">
              <a:rPr lang="nl-NL" smtClean="0"/>
              <a:t>21-12-2022</a:t>
            </a:fld>
            <a:endParaRPr lang="nl-NL"/>
          </a:p>
        </p:txBody>
      </p:sp>
      <p:sp>
        <p:nvSpPr>
          <p:cNvPr id="8" name="Tijdelijke aanduiding voor voettekst 7">
            <a:extLst>
              <a:ext uri="{FF2B5EF4-FFF2-40B4-BE49-F238E27FC236}">
                <a16:creationId xmlns:a16="http://schemas.microsoft.com/office/drawing/2014/main" id="{3AAAF558-E0BE-4A33-85D8-F3008B5B82C9}"/>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CAE3E8A-F6CA-45C8-A0D6-88BFD2D8B7AF}"/>
              </a:ext>
            </a:extLst>
          </p:cNvPr>
          <p:cNvSpPr>
            <a:spLocks noGrp="1"/>
          </p:cNvSpPr>
          <p:nvPr>
            <p:ph type="sldNum" sz="quarter" idx="12"/>
          </p:nvPr>
        </p:nvSpPr>
        <p:spPr/>
        <p:txBody>
          <a:bodyPr/>
          <a:lstStyle/>
          <a:p>
            <a:fld id="{CF113A21-E88C-421D-901E-17EDF6A7EAEF}" type="slidenum">
              <a:rPr lang="nl-NL" smtClean="0"/>
              <a:t>‹nr.›</a:t>
            </a:fld>
            <a:endParaRPr lang="nl-NL"/>
          </a:p>
        </p:txBody>
      </p:sp>
    </p:spTree>
    <p:extLst>
      <p:ext uri="{BB962C8B-B14F-4D97-AF65-F5344CB8AC3E}">
        <p14:creationId xmlns:p14="http://schemas.microsoft.com/office/powerpoint/2010/main" val="1337575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D78A98-800B-4A6E-98BB-0489EEE6093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AA879A3-5863-4569-810C-2BA42EB6FC3D}"/>
              </a:ext>
            </a:extLst>
          </p:cNvPr>
          <p:cNvSpPr>
            <a:spLocks noGrp="1"/>
          </p:cNvSpPr>
          <p:nvPr>
            <p:ph type="dt" sz="half" idx="10"/>
          </p:nvPr>
        </p:nvSpPr>
        <p:spPr/>
        <p:txBody>
          <a:bodyPr/>
          <a:lstStyle/>
          <a:p>
            <a:fld id="{28C3BD8D-5BBE-4956-AEE7-808D1E8B37B4}" type="datetimeFigureOut">
              <a:rPr lang="nl-NL" smtClean="0"/>
              <a:t>21-12-2022</a:t>
            </a:fld>
            <a:endParaRPr lang="nl-NL"/>
          </a:p>
        </p:txBody>
      </p:sp>
      <p:sp>
        <p:nvSpPr>
          <p:cNvPr id="4" name="Tijdelijke aanduiding voor voettekst 3">
            <a:extLst>
              <a:ext uri="{FF2B5EF4-FFF2-40B4-BE49-F238E27FC236}">
                <a16:creationId xmlns:a16="http://schemas.microsoft.com/office/drawing/2014/main" id="{34E33178-437F-4CD7-B2D9-CB4F716B1B8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A8727B24-A70D-4847-9A7E-BDC5621E7E02}"/>
              </a:ext>
            </a:extLst>
          </p:cNvPr>
          <p:cNvSpPr>
            <a:spLocks noGrp="1"/>
          </p:cNvSpPr>
          <p:nvPr>
            <p:ph type="sldNum" sz="quarter" idx="12"/>
          </p:nvPr>
        </p:nvSpPr>
        <p:spPr/>
        <p:txBody>
          <a:bodyPr/>
          <a:lstStyle/>
          <a:p>
            <a:fld id="{CF113A21-E88C-421D-901E-17EDF6A7EAEF}" type="slidenum">
              <a:rPr lang="nl-NL" smtClean="0"/>
              <a:t>‹nr.›</a:t>
            </a:fld>
            <a:endParaRPr lang="nl-NL"/>
          </a:p>
        </p:txBody>
      </p:sp>
    </p:spTree>
    <p:extLst>
      <p:ext uri="{BB962C8B-B14F-4D97-AF65-F5344CB8AC3E}">
        <p14:creationId xmlns:p14="http://schemas.microsoft.com/office/powerpoint/2010/main" val="1155451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347C09F-A2AE-4548-9BF6-912BA7F08E73}"/>
              </a:ext>
            </a:extLst>
          </p:cNvPr>
          <p:cNvSpPr>
            <a:spLocks noGrp="1"/>
          </p:cNvSpPr>
          <p:nvPr>
            <p:ph type="dt" sz="half" idx="10"/>
          </p:nvPr>
        </p:nvSpPr>
        <p:spPr/>
        <p:txBody>
          <a:bodyPr/>
          <a:lstStyle/>
          <a:p>
            <a:fld id="{28C3BD8D-5BBE-4956-AEE7-808D1E8B37B4}" type="datetimeFigureOut">
              <a:rPr lang="nl-NL" smtClean="0"/>
              <a:t>21-12-2022</a:t>
            </a:fld>
            <a:endParaRPr lang="nl-NL"/>
          </a:p>
        </p:txBody>
      </p:sp>
      <p:sp>
        <p:nvSpPr>
          <p:cNvPr id="3" name="Tijdelijke aanduiding voor voettekst 2">
            <a:extLst>
              <a:ext uri="{FF2B5EF4-FFF2-40B4-BE49-F238E27FC236}">
                <a16:creationId xmlns:a16="http://schemas.microsoft.com/office/drawing/2014/main" id="{4A06CCAD-AE3A-44AA-9660-4DF267E25C0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99BC91C-3427-48C9-BEC1-A7962A9A383C}"/>
              </a:ext>
            </a:extLst>
          </p:cNvPr>
          <p:cNvSpPr>
            <a:spLocks noGrp="1"/>
          </p:cNvSpPr>
          <p:nvPr>
            <p:ph type="sldNum" sz="quarter" idx="12"/>
          </p:nvPr>
        </p:nvSpPr>
        <p:spPr/>
        <p:txBody>
          <a:bodyPr/>
          <a:lstStyle/>
          <a:p>
            <a:fld id="{CF113A21-E88C-421D-901E-17EDF6A7EAEF}" type="slidenum">
              <a:rPr lang="nl-NL" smtClean="0"/>
              <a:t>‹nr.›</a:t>
            </a:fld>
            <a:endParaRPr lang="nl-NL"/>
          </a:p>
        </p:txBody>
      </p:sp>
    </p:spTree>
    <p:extLst>
      <p:ext uri="{BB962C8B-B14F-4D97-AF65-F5344CB8AC3E}">
        <p14:creationId xmlns:p14="http://schemas.microsoft.com/office/powerpoint/2010/main" val="1160239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B1FD80-8C0B-48A0-A817-2951991298D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C0B85560-048A-46AD-B4F7-A1F219E910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A9C8722-8460-4BEE-9DBC-391AFBEFF1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CCF5A25-3BCE-4AD9-9592-F2B373EC16BE}"/>
              </a:ext>
            </a:extLst>
          </p:cNvPr>
          <p:cNvSpPr>
            <a:spLocks noGrp="1"/>
          </p:cNvSpPr>
          <p:nvPr>
            <p:ph type="dt" sz="half" idx="10"/>
          </p:nvPr>
        </p:nvSpPr>
        <p:spPr/>
        <p:txBody>
          <a:bodyPr/>
          <a:lstStyle/>
          <a:p>
            <a:fld id="{28C3BD8D-5BBE-4956-AEE7-808D1E8B37B4}" type="datetimeFigureOut">
              <a:rPr lang="nl-NL" smtClean="0"/>
              <a:t>21-12-2022</a:t>
            </a:fld>
            <a:endParaRPr lang="nl-NL"/>
          </a:p>
        </p:txBody>
      </p:sp>
      <p:sp>
        <p:nvSpPr>
          <p:cNvPr id="6" name="Tijdelijke aanduiding voor voettekst 5">
            <a:extLst>
              <a:ext uri="{FF2B5EF4-FFF2-40B4-BE49-F238E27FC236}">
                <a16:creationId xmlns:a16="http://schemas.microsoft.com/office/drawing/2014/main" id="{28175CAE-CDE7-44DD-8ECE-85F5A62F255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6D66133-D5D0-4AB9-8EB5-BFE9B0149D1E}"/>
              </a:ext>
            </a:extLst>
          </p:cNvPr>
          <p:cNvSpPr>
            <a:spLocks noGrp="1"/>
          </p:cNvSpPr>
          <p:nvPr>
            <p:ph type="sldNum" sz="quarter" idx="12"/>
          </p:nvPr>
        </p:nvSpPr>
        <p:spPr/>
        <p:txBody>
          <a:bodyPr/>
          <a:lstStyle/>
          <a:p>
            <a:fld id="{CF113A21-E88C-421D-901E-17EDF6A7EAEF}" type="slidenum">
              <a:rPr lang="nl-NL" smtClean="0"/>
              <a:t>‹nr.›</a:t>
            </a:fld>
            <a:endParaRPr lang="nl-NL"/>
          </a:p>
        </p:txBody>
      </p:sp>
    </p:spTree>
    <p:extLst>
      <p:ext uri="{BB962C8B-B14F-4D97-AF65-F5344CB8AC3E}">
        <p14:creationId xmlns:p14="http://schemas.microsoft.com/office/powerpoint/2010/main" val="597230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E26B33-A114-4972-8B7A-2404C312012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806AEDF-CAEF-410F-BE42-75E1C48DAB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356ED97-73B4-455E-B341-26E7F601AC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D1FAB72-5B1F-482A-9C0A-149796EEDF42}"/>
              </a:ext>
            </a:extLst>
          </p:cNvPr>
          <p:cNvSpPr>
            <a:spLocks noGrp="1"/>
          </p:cNvSpPr>
          <p:nvPr>
            <p:ph type="dt" sz="half" idx="10"/>
          </p:nvPr>
        </p:nvSpPr>
        <p:spPr/>
        <p:txBody>
          <a:bodyPr/>
          <a:lstStyle/>
          <a:p>
            <a:fld id="{28C3BD8D-5BBE-4956-AEE7-808D1E8B37B4}" type="datetimeFigureOut">
              <a:rPr lang="nl-NL" smtClean="0"/>
              <a:t>21-12-2022</a:t>
            </a:fld>
            <a:endParaRPr lang="nl-NL"/>
          </a:p>
        </p:txBody>
      </p:sp>
      <p:sp>
        <p:nvSpPr>
          <p:cNvPr id="6" name="Tijdelijke aanduiding voor voettekst 5">
            <a:extLst>
              <a:ext uri="{FF2B5EF4-FFF2-40B4-BE49-F238E27FC236}">
                <a16:creationId xmlns:a16="http://schemas.microsoft.com/office/drawing/2014/main" id="{1A2C18C7-7D77-4082-B53F-55F90D9E3BB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1EE9BE8-3F9B-4072-9F86-842072775D64}"/>
              </a:ext>
            </a:extLst>
          </p:cNvPr>
          <p:cNvSpPr>
            <a:spLocks noGrp="1"/>
          </p:cNvSpPr>
          <p:nvPr>
            <p:ph type="sldNum" sz="quarter" idx="12"/>
          </p:nvPr>
        </p:nvSpPr>
        <p:spPr/>
        <p:txBody>
          <a:bodyPr/>
          <a:lstStyle/>
          <a:p>
            <a:fld id="{CF113A21-E88C-421D-901E-17EDF6A7EAEF}" type="slidenum">
              <a:rPr lang="nl-NL" smtClean="0"/>
              <a:t>‹nr.›</a:t>
            </a:fld>
            <a:endParaRPr lang="nl-NL"/>
          </a:p>
        </p:txBody>
      </p:sp>
    </p:spTree>
    <p:extLst>
      <p:ext uri="{BB962C8B-B14F-4D97-AF65-F5344CB8AC3E}">
        <p14:creationId xmlns:p14="http://schemas.microsoft.com/office/powerpoint/2010/main" val="3871523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E6AEFA5-58B2-49F2-9664-F10882CB8B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0A84DDF-0FF2-4D28-B2CF-ADD3E10FB6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54235BF-8CB7-4D26-A5C1-5C7A8739E7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C3BD8D-5BBE-4956-AEE7-808D1E8B37B4}" type="datetimeFigureOut">
              <a:rPr lang="nl-NL" smtClean="0"/>
              <a:t>21-12-2022</a:t>
            </a:fld>
            <a:endParaRPr lang="nl-NL"/>
          </a:p>
        </p:txBody>
      </p:sp>
      <p:sp>
        <p:nvSpPr>
          <p:cNvPr id="5" name="Tijdelijke aanduiding voor voettekst 4">
            <a:extLst>
              <a:ext uri="{FF2B5EF4-FFF2-40B4-BE49-F238E27FC236}">
                <a16:creationId xmlns:a16="http://schemas.microsoft.com/office/drawing/2014/main" id="{9734F47D-3AAC-4159-BB34-93C612ABD0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61AE2B4-9953-46B2-B0C7-86AD26ECFF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13A21-E88C-421D-901E-17EDF6A7EAEF}" type="slidenum">
              <a:rPr lang="nl-NL" smtClean="0"/>
              <a:t>‹nr.›</a:t>
            </a:fld>
            <a:endParaRPr lang="nl-NL"/>
          </a:p>
        </p:txBody>
      </p:sp>
    </p:spTree>
    <p:extLst>
      <p:ext uri="{BB962C8B-B14F-4D97-AF65-F5344CB8AC3E}">
        <p14:creationId xmlns:p14="http://schemas.microsoft.com/office/powerpoint/2010/main" val="2757819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21-12-2022</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4207209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5.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image" Target="../media/image7.png"/><Relationship Id="rId1" Type="http://schemas.openxmlformats.org/officeDocument/2006/relationships/slideLayout" Target="../slideLayouts/slideLayout15.xml"/><Relationship Id="rId5" Type="http://schemas.openxmlformats.org/officeDocument/2006/relationships/image" Target="../media/image10.jpeg"/><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218FED7-AB46-4296-A2AB-73E4BDC03138}"/>
              </a:ext>
            </a:extLst>
          </p:cNvPr>
          <p:cNvSpPr>
            <a:spLocks noGrp="1"/>
          </p:cNvSpPr>
          <p:nvPr>
            <p:ph type="title"/>
          </p:nvPr>
        </p:nvSpPr>
        <p:spPr/>
        <p:txBody>
          <a:bodyPr/>
          <a:lstStyle/>
          <a:p>
            <a:r>
              <a:rPr lang="nl-NL" b="1" dirty="0">
                <a:solidFill>
                  <a:srgbClr val="FF0000"/>
                </a:solidFill>
              </a:rPr>
              <a:t>Financiën</a:t>
            </a:r>
            <a:endParaRPr lang="nl-NL" dirty="0">
              <a:solidFill>
                <a:srgbClr val="FF0000"/>
              </a:solidFill>
            </a:endParaRPr>
          </a:p>
        </p:txBody>
      </p:sp>
      <p:sp>
        <p:nvSpPr>
          <p:cNvPr id="6" name="Tijdelijke aanduiding voor inhoud 5">
            <a:extLst>
              <a:ext uri="{FF2B5EF4-FFF2-40B4-BE49-F238E27FC236}">
                <a16:creationId xmlns:a16="http://schemas.microsoft.com/office/drawing/2014/main" id="{4910A9D3-44B0-412E-9D51-FA1C2DD5ED39}"/>
              </a:ext>
            </a:extLst>
          </p:cNvPr>
          <p:cNvSpPr>
            <a:spLocks noGrp="1"/>
          </p:cNvSpPr>
          <p:nvPr>
            <p:ph sz="half" idx="2"/>
          </p:nvPr>
        </p:nvSpPr>
        <p:spPr>
          <a:xfrm>
            <a:off x="8733347" y="1736252"/>
            <a:ext cx="2562138" cy="2156240"/>
          </a:xfrm>
        </p:spPr>
        <p:txBody>
          <a:bodyPr>
            <a:normAutofit/>
          </a:bodyPr>
          <a:lstStyle/>
          <a:p>
            <a:pPr marL="0" indent="0">
              <a:buNone/>
            </a:pPr>
            <a:r>
              <a:rPr lang="nl-NL" sz="1400" b="1" dirty="0"/>
              <a:t>IBS Thema</a:t>
            </a:r>
          </a:p>
          <a:p>
            <a:pPr>
              <a:buFont typeface="Wingdings" panose="05000000000000000000" pitchFamily="2" charset="2"/>
              <a:buChar char="q"/>
            </a:pPr>
            <a:r>
              <a:rPr lang="nl-NL" sz="1400" dirty="0">
                <a:solidFill>
                  <a:schemeClr val="bg1">
                    <a:lumMod val="85000"/>
                  </a:schemeClr>
                </a:solidFill>
              </a:rPr>
              <a:t> De nieuwe economie</a:t>
            </a:r>
          </a:p>
          <a:p>
            <a:pPr>
              <a:buFont typeface="Wingdings" panose="05000000000000000000" pitchFamily="2" charset="2"/>
              <a:buChar char="q"/>
            </a:pPr>
            <a:r>
              <a:rPr lang="nl-NL" sz="1400" dirty="0">
                <a:solidFill>
                  <a:schemeClr val="bg1">
                    <a:lumMod val="85000"/>
                  </a:schemeClr>
                </a:solidFill>
              </a:rPr>
              <a:t> Marktverkenning</a:t>
            </a:r>
          </a:p>
          <a:p>
            <a:pPr>
              <a:buFont typeface="Wingdings" panose="05000000000000000000" pitchFamily="2" charset="2"/>
              <a:buChar char="ü"/>
            </a:pPr>
            <a:r>
              <a:rPr lang="nl-NL" sz="1400" b="1" dirty="0">
                <a:solidFill>
                  <a:srgbClr val="FF0000"/>
                </a:solidFill>
              </a:rPr>
              <a:t> Financiën</a:t>
            </a:r>
          </a:p>
          <a:p>
            <a:pPr>
              <a:buFont typeface="Wingdings" panose="05000000000000000000" pitchFamily="2" charset="2"/>
              <a:buChar char="q"/>
            </a:pPr>
            <a:r>
              <a:rPr lang="nl-NL" sz="1400" dirty="0">
                <a:solidFill>
                  <a:schemeClr val="bg1">
                    <a:lumMod val="85000"/>
                  </a:schemeClr>
                </a:solidFill>
              </a:rPr>
              <a:t> De verborgen impact</a:t>
            </a:r>
          </a:p>
          <a:p>
            <a:pPr>
              <a:buFont typeface="Wingdings" panose="05000000000000000000" pitchFamily="2" charset="2"/>
              <a:buChar char="q"/>
            </a:pPr>
            <a:r>
              <a:rPr lang="nl-NL" sz="1400" dirty="0">
                <a:solidFill>
                  <a:schemeClr val="bg1">
                    <a:lumMod val="85000"/>
                  </a:schemeClr>
                </a:solidFill>
              </a:rPr>
              <a:t> Ondernemen</a:t>
            </a:r>
          </a:p>
        </p:txBody>
      </p:sp>
      <p:sp>
        <p:nvSpPr>
          <p:cNvPr id="10" name="Tijdelijke aanduiding voor inhoud 5">
            <a:extLst>
              <a:ext uri="{FF2B5EF4-FFF2-40B4-BE49-F238E27FC236}">
                <a16:creationId xmlns:a16="http://schemas.microsoft.com/office/drawing/2014/main" id="{B5E90D55-298E-4509-878D-C4E228CD5F8E}"/>
              </a:ext>
            </a:extLst>
          </p:cNvPr>
          <p:cNvSpPr txBox="1">
            <a:spLocks/>
          </p:cNvSpPr>
          <p:nvPr/>
        </p:nvSpPr>
        <p:spPr bwMode="auto">
          <a:xfrm>
            <a:off x="1917855" y="1712880"/>
            <a:ext cx="4628223"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Begrippen</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Calibri"/>
              </a:rPr>
              <a:t>Consumentenomzet (incl. btw)</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Calibri"/>
              </a:rPr>
              <a:t>Bedrijfsomzet (excl. btw)</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Calibri"/>
              </a:rPr>
              <a:t>Inkoopwaarde van de omzet (IWO)</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Calibri"/>
              </a:rPr>
              <a:t>Brutowinst</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Calibri"/>
              </a:rPr>
              <a:t>Verkoopprijs</a:t>
            </a:r>
          </a:p>
        </p:txBody>
      </p:sp>
      <p:sp>
        <p:nvSpPr>
          <p:cNvPr id="12" name="Tijdelijke aanduiding voor inhoud 5">
            <a:extLst>
              <a:ext uri="{FF2B5EF4-FFF2-40B4-BE49-F238E27FC236}">
                <a16:creationId xmlns:a16="http://schemas.microsoft.com/office/drawing/2014/main" id="{2D05C487-7FDA-4DD4-A64C-272352214795}"/>
              </a:ext>
            </a:extLst>
          </p:cNvPr>
          <p:cNvSpPr txBox="1">
            <a:spLocks/>
          </p:cNvSpPr>
          <p:nvPr/>
        </p:nvSpPr>
        <p:spPr bwMode="auto">
          <a:xfrm>
            <a:off x="603309" y="5736482"/>
            <a:ext cx="11241946" cy="3264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Afbeelding 14">
            <a:extLst>
              <a:ext uri="{FF2B5EF4-FFF2-40B4-BE49-F238E27FC236}">
                <a16:creationId xmlns:a16="http://schemas.microsoft.com/office/drawing/2014/main" id="{3C8AD9AC-786C-41FA-8D3C-1F579EA918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17" name="Afbeelding 16">
            <a:extLst>
              <a:ext uri="{FF2B5EF4-FFF2-40B4-BE49-F238E27FC236}">
                <a16:creationId xmlns:a16="http://schemas.microsoft.com/office/drawing/2014/main" id="{5AF66FF2-65B5-4E75-80FB-1AD095EE08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8" name="Tijdelijke aanduiding voor inhoud 5">
            <a:extLst>
              <a:ext uri="{FF2B5EF4-FFF2-40B4-BE49-F238E27FC236}">
                <a16:creationId xmlns:a16="http://schemas.microsoft.com/office/drawing/2014/main" id="{D8729D5A-9FCE-424A-BA8D-CF5994EDB1B6}"/>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400" b="1" i="0" u="none" strike="noStrike" kern="1200" cap="none" spc="0" normalizeH="0" baseline="0" noProof="0" dirty="0">
                <a:ln>
                  <a:noFill/>
                </a:ln>
                <a:solidFill>
                  <a:prstClr val="black"/>
                </a:solidFill>
                <a:effectLst/>
                <a:uLnTx/>
                <a:uFillTx/>
                <a:latin typeface="Calibri" panose="020F0502020204030204"/>
                <a:ea typeface="+mn-ea"/>
                <a:cs typeface="+mn-cs"/>
              </a:rPr>
              <a:t>IBS Toetsing</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 Kennistoets</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 Ondernemingsplan</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q"/>
              <a:tabLst/>
              <a:defRPr/>
            </a:pPr>
            <a:r>
              <a:rPr kumimoji="0" lang="nl-NL" sz="14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 Vlog</a:t>
            </a:r>
          </a:p>
        </p:txBody>
      </p:sp>
      <p:pic>
        <p:nvPicPr>
          <p:cNvPr id="20" name="Afbeelding 19">
            <a:extLst>
              <a:ext uri="{FF2B5EF4-FFF2-40B4-BE49-F238E27FC236}">
                <a16:creationId xmlns:a16="http://schemas.microsoft.com/office/drawing/2014/main" id="{72ADD984-4BEC-4118-974C-4F5B62A337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graphicFrame>
        <p:nvGraphicFramePr>
          <p:cNvPr id="11" name="Tabel 13">
            <a:extLst>
              <a:ext uri="{FF2B5EF4-FFF2-40B4-BE49-F238E27FC236}">
                <a16:creationId xmlns:a16="http://schemas.microsoft.com/office/drawing/2014/main" id="{3B013591-C311-4B43-9976-B192921C3C18}"/>
              </a:ext>
            </a:extLst>
          </p:cNvPr>
          <p:cNvGraphicFramePr>
            <a:graphicFrameLocks noGrp="1"/>
          </p:cNvGraphicFramePr>
          <p:nvPr>
            <p:extLst>
              <p:ext uri="{D42A27DB-BD31-4B8C-83A1-F6EECF244321}">
                <p14:modId xmlns:p14="http://schemas.microsoft.com/office/powerpoint/2010/main" val="2175983167"/>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bg1">
                              <a:lumMod val="85000"/>
                            </a:schemeClr>
                          </a:solidFill>
                          <a:latin typeface="+mn-lt"/>
                          <a:ea typeface="+mn-ea"/>
                          <a:cs typeface="+mn-cs"/>
                        </a:rPr>
                        <a:t>Week 1</a:t>
                      </a:r>
                    </a:p>
                  </a:txBody>
                  <a:tcPr anchor="ctr"/>
                </a:tc>
                <a:tc>
                  <a:txBody>
                    <a:bodyPr/>
                    <a:lstStyle/>
                    <a:p>
                      <a:pPr marL="0" algn="ctr" defTabSz="914400" rtl="0" eaLnBrk="1" latinLnBrk="0" hangingPunct="1"/>
                      <a:r>
                        <a:rPr lang="nl-NL" sz="1200" b="1" kern="1200" dirty="0">
                          <a:solidFill>
                            <a:schemeClr val="bg1">
                              <a:lumMod val="85000"/>
                            </a:schemeClr>
                          </a:solidFill>
                          <a:latin typeface="+mn-lt"/>
                          <a:ea typeface="+mn-ea"/>
                          <a:cs typeface="+mn-cs"/>
                        </a:rPr>
                        <a:t>Week 2</a:t>
                      </a:r>
                    </a:p>
                  </a:txBody>
                  <a:tcPr anchor="ctr"/>
                </a:tc>
                <a:tc>
                  <a:txBody>
                    <a:bodyPr/>
                    <a:lstStyle/>
                    <a:p>
                      <a:pPr algn="ctr"/>
                      <a:r>
                        <a:rPr lang="nl-NL" sz="1200" b="1" kern="1200" dirty="0">
                          <a:solidFill>
                            <a:schemeClr val="bg1">
                              <a:lumMod val="85000"/>
                            </a:schemeClr>
                          </a:solidFill>
                          <a:latin typeface="+mn-lt"/>
                          <a:ea typeface="+mn-ea"/>
                          <a:cs typeface="+mn-cs"/>
                        </a:rPr>
                        <a:t>Week 3</a:t>
                      </a:r>
                    </a:p>
                  </a:txBody>
                  <a:tcPr anchor="ctr"/>
                </a:tc>
                <a:tc>
                  <a:txBody>
                    <a:bodyPr/>
                    <a:lstStyle/>
                    <a:p>
                      <a:pPr algn="ctr"/>
                      <a:r>
                        <a:rPr lang="nl-NL" sz="1200" b="1" kern="1200" dirty="0">
                          <a:solidFill>
                            <a:schemeClr val="bg1">
                              <a:lumMod val="85000"/>
                            </a:schemeClr>
                          </a:solidFill>
                          <a:latin typeface="+mn-lt"/>
                          <a:ea typeface="+mn-ea"/>
                          <a:cs typeface="+mn-cs"/>
                        </a:rPr>
                        <a:t>Week 4</a:t>
                      </a:r>
                    </a:p>
                  </a:txBody>
                  <a:tcPr anchor="ctr"/>
                </a:tc>
                <a:tc>
                  <a:txBody>
                    <a:bodyPr/>
                    <a:lstStyle/>
                    <a:p>
                      <a:pPr algn="ctr"/>
                      <a:r>
                        <a:rPr lang="nl-NL" sz="1200" b="1" kern="1200" dirty="0">
                          <a:solidFill>
                            <a:schemeClr val="bg1">
                              <a:lumMod val="85000"/>
                            </a:schemeClr>
                          </a:solidFill>
                          <a:latin typeface="+mn-lt"/>
                          <a:ea typeface="+mn-ea"/>
                          <a:cs typeface="+mn-cs"/>
                        </a:rPr>
                        <a:t>Week 5</a:t>
                      </a:r>
                    </a:p>
                  </a:txBody>
                  <a:tcPr anchor="ctr"/>
                </a:tc>
                <a:tc>
                  <a:txBody>
                    <a:bodyPr/>
                    <a:lstStyle/>
                    <a:p>
                      <a:pPr algn="ctr"/>
                      <a:r>
                        <a:rPr lang="nl-NL" sz="1200" dirty="0">
                          <a:solidFill>
                            <a:schemeClr val="bg1">
                              <a:lumMod val="85000"/>
                            </a:schemeClr>
                          </a:solidFill>
                        </a:rPr>
                        <a:t>Week 6</a:t>
                      </a:r>
                    </a:p>
                  </a:txBody>
                  <a:tcPr anchor="ctr"/>
                </a:tc>
                <a:tc>
                  <a:txBody>
                    <a:bodyPr/>
                    <a:lstStyle/>
                    <a:p>
                      <a:pPr algn="ctr"/>
                      <a:r>
                        <a:rPr lang="nl-NL" sz="1200" b="1" kern="1200" dirty="0">
                          <a:solidFill>
                            <a:srgbClr val="000644"/>
                          </a:solidFill>
                          <a:latin typeface="+mn-lt"/>
                          <a:ea typeface="+mn-ea"/>
                          <a:cs typeface="+mn-cs"/>
                        </a:rPr>
                        <a:t>Week 7</a:t>
                      </a:r>
                    </a:p>
                  </a:txBody>
                  <a:tcPr anchor="ctr"/>
                </a:tc>
                <a:tc>
                  <a:txBody>
                    <a:bodyPr/>
                    <a:lstStyle/>
                    <a:p>
                      <a:pPr algn="ctr"/>
                      <a:r>
                        <a:rPr lang="nl-NL" sz="1200" dirty="0">
                          <a:solidFill>
                            <a:schemeClr val="bg1">
                              <a:lumMod val="85000"/>
                            </a:schemeClr>
                          </a:solidFill>
                        </a:rPr>
                        <a:t>Week 8</a:t>
                      </a:r>
                    </a:p>
                  </a:txBody>
                  <a:tcPr anchor="ctr"/>
                </a:tc>
                <a:tc>
                  <a:txBody>
                    <a:bodyPr/>
                    <a:lstStyle/>
                    <a:p>
                      <a:pPr algn="ctr"/>
                      <a:r>
                        <a:rPr lang="nl-NL" sz="1200" dirty="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spTree>
    <p:extLst>
      <p:ext uri="{BB962C8B-B14F-4D97-AF65-F5344CB8AC3E}">
        <p14:creationId xmlns:p14="http://schemas.microsoft.com/office/powerpoint/2010/main" val="2083359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838200" y="365125"/>
            <a:ext cx="10515600" cy="1325563"/>
          </a:xfrm>
        </p:spPr>
        <p:txBody>
          <a:bodyPr/>
          <a:lstStyle/>
          <a:p>
            <a:r>
              <a:rPr lang="nl-NL" dirty="0"/>
              <a:t>Ver­koop­prijs be­re­ke­nen: hoe­veel vraag je?</a:t>
            </a:r>
          </a:p>
        </p:txBody>
      </p:sp>
      <p:sp>
        <p:nvSpPr>
          <p:cNvPr id="7" name="Tekstvak 6">
            <a:extLst>
              <a:ext uri="{FF2B5EF4-FFF2-40B4-BE49-F238E27FC236}">
                <a16:creationId xmlns:a16="http://schemas.microsoft.com/office/drawing/2014/main" id="{8685C2AF-394C-468F-8621-A2573837704B}"/>
              </a:ext>
            </a:extLst>
          </p:cNvPr>
          <p:cNvSpPr txBox="1"/>
          <p:nvPr/>
        </p:nvSpPr>
        <p:spPr>
          <a:xfrm>
            <a:off x="1356287" y="1847483"/>
            <a:ext cx="8761933" cy="424731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Winstmarge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Hoe deze verkoopprijs tot stand komt (inkoopprijs + winstmarge + btw). De winst per product haal je uit de marge tussen de inkoop- en verkoopprijs (excl. btw) en die marge wil je zo hoog mogelijk hebben.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Onderscheiden van de concurrentie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Voor deze strategie voer je een grondige concurrentieanalyse uit. Op basis van deze analyse bepaal je je verkoopprijs. Vergelijk of jouw product meer waarde heeft waardoor je een hogere verkoopprijs kan vragen of zou je juist onder de verkoopprijs van je concurrent gaan zitten omdat je minder kosten maakt.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Wat de consument bereid is te betalen</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Bij deze strategie is het belangrijk dat je een grondige </a:t>
            </a:r>
            <a:r>
              <a:rPr kumimoji="0" lang="nl-NL" sz="1800" b="0" i="0" u="none" strike="noStrike" kern="1200" cap="none" spc="0" normalizeH="0" baseline="0" noProof="0" dirty="0" err="1">
                <a:ln>
                  <a:noFill/>
                </a:ln>
                <a:solidFill>
                  <a:prstClr val="black"/>
                </a:solidFill>
                <a:effectLst/>
                <a:uLnTx/>
                <a:uFillTx/>
                <a:latin typeface="Calibri" panose="020F0502020204030204"/>
                <a:ea typeface="+mn-ea"/>
                <a:cs typeface="+mn-cs"/>
              </a:rPr>
              <a:t>doelgroepanalyse</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hebt uitgevoerd. Ken je klant; wat kan en wil hij betalen?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391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838200" y="365125"/>
            <a:ext cx="10515600" cy="1325563"/>
          </a:xfrm>
        </p:spPr>
        <p:txBody>
          <a:bodyPr/>
          <a:lstStyle/>
          <a:p>
            <a:r>
              <a:rPr lang="nl-NL" dirty="0"/>
              <a:t>Ver­koop­prijs be­re­ke­nen: hoe­veel vraag je?</a:t>
            </a:r>
          </a:p>
        </p:txBody>
      </p:sp>
      <p:sp>
        <p:nvSpPr>
          <p:cNvPr id="7" name="Tekstvak 6">
            <a:extLst>
              <a:ext uri="{FF2B5EF4-FFF2-40B4-BE49-F238E27FC236}">
                <a16:creationId xmlns:a16="http://schemas.microsoft.com/office/drawing/2014/main" id="{8685C2AF-394C-468F-8621-A2573837704B}"/>
              </a:ext>
            </a:extLst>
          </p:cNvPr>
          <p:cNvSpPr txBox="1"/>
          <p:nvPr/>
        </p:nvSpPr>
        <p:spPr>
          <a:xfrm>
            <a:off x="1356287" y="1847483"/>
            <a:ext cx="8761933"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Hoeveel winstmarge is normaal?      </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Verkoopprijs = inkoopprijs + winstmarge + btw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50" name="Picture 2" descr="Kledingwinkel Envii | Het Parool">
            <a:extLst>
              <a:ext uri="{FF2B5EF4-FFF2-40B4-BE49-F238E27FC236}">
                <a16:creationId xmlns:a16="http://schemas.microsoft.com/office/drawing/2014/main" id="{6C5ED3EF-7EA1-43C7-8EC7-DFE57FEB44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3780" y="2343399"/>
            <a:ext cx="2007237" cy="1133839"/>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D73297A6-6272-4D0A-8A55-17023BC61F74}"/>
              </a:ext>
            </a:extLst>
          </p:cNvPr>
          <p:cNvSpPr txBox="1"/>
          <p:nvPr/>
        </p:nvSpPr>
        <p:spPr>
          <a:xfrm>
            <a:off x="4211268" y="2493732"/>
            <a:ext cx="609742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+ 20% tot + 50%</a:t>
            </a:r>
          </a:p>
        </p:txBody>
      </p:sp>
      <p:pic>
        <p:nvPicPr>
          <p:cNvPr id="2052" name="Picture 4" descr="Autohandelaar - Ondernemersschool.eu">
            <a:extLst>
              <a:ext uri="{FF2B5EF4-FFF2-40B4-BE49-F238E27FC236}">
                <a16:creationId xmlns:a16="http://schemas.microsoft.com/office/drawing/2014/main" id="{BED49D30-BC6A-4CE3-8133-6E1263FF6C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3780" y="3607851"/>
            <a:ext cx="2007237" cy="1314740"/>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6E7935E2-B525-44D3-A054-FC74D7A60AD6}"/>
              </a:ext>
            </a:extLst>
          </p:cNvPr>
          <p:cNvSpPr txBox="1"/>
          <p:nvPr/>
        </p:nvSpPr>
        <p:spPr>
          <a:xfrm>
            <a:off x="4211268" y="3940090"/>
            <a:ext cx="609742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+ 5% tot + 15%</a:t>
            </a:r>
          </a:p>
        </p:txBody>
      </p:sp>
      <p:pic>
        <p:nvPicPr>
          <p:cNvPr id="2054" name="Picture 6" descr="Hapje of drankje niet toegestaan na achten in bioscoop of bij concert | NU  - Het laatste nieuws het eerst op NU.nl">
            <a:extLst>
              <a:ext uri="{FF2B5EF4-FFF2-40B4-BE49-F238E27FC236}">
                <a16:creationId xmlns:a16="http://schemas.microsoft.com/office/drawing/2014/main" id="{8EB6A600-FD3E-4016-90E9-09666D35B2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4766" y="3607850"/>
            <a:ext cx="2337313" cy="1314739"/>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a:extLst>
              <a:ext uri="{FF2B5EF4-FFF2-40B4-BE49-F238E27FC236}">
                <a16:creationId xmlns:a16="http://schemas.microsoft.com/office/drawing/2014/main" id="{8C1BB74D-B777-4BB2-833C-4FA5B1E6653A}"/>
              </a:ext>
            </a:extLst>
          </p:cNvPr>
          <p:cNvSpPr txBox="1"/>
          <p:nvPr/>
        </p:nvSpPr>
        <p:spPr>
          <a:xfrm>
            <a:off x="9600131" y="3866122"/>
            <a:ext cx="609742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+ 1000%</a:t>
            </a:r>
          </a:p>
        </p:txBody>
      </p:sp>
      <p:pic>
        <p:nvPicPr>
          <p:cNvPr id="2058" name="Picture 10" descr="Verlaag alcoholpercentage in drank om consumptie terug te dringen&amp;#39; | NU -  Het laatste nieuws het eerst op NU.nl">
            <a:extLst>
              <a:ext uri="{FF2B5EF4-FFF2-40B4-BE49-F238E27FC236}">
                <a16:creationId xmlns:a16="http://schemas.microsoft.com/office/drawing/2014/main" id="{34A62E3A-7041-4B42-8D25-D2A2BDC90C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4766" y="2337906"/>
            <a:ext cx="2337313" cy="1133839"/>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a:extLst>
              <a:ext uri="{FF2B5EF4-FFF2-40B4-BE49-F238E27FC236}">
                <a16:creationId xmlns:a16="http://schemas.microsoft.com/office/drawing/2014/main" id="{BBC755CE-F5EE-4106-9BA2-1EB67BF86979}"/>
              </a:ext>
            </a:extLst>
          </p:cNvPr>
          <p:cNvSpPr txBox="1"/>
          <p:nvPr/>
        </p:nvSpPr>
        <p:spPr>
          <a:xfrm>
            <a:off x="9600131" y="2493732"/>
            <a:ext cx="609742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+ 300%</a:t>
            </a:r>
          </a:p>
        </p:txBody>
      </p:sp>
    </p:spTree>
    <p:extLst>
      <p:ext uri="{BB962C8B-B14F-4D97-AF65-F5344CB8AC3E}">
        <p14:creationId xmlns:p14="http://schemas.microsoft.com/office/powerpoint/2010/main" val="234128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838200" y="365125"/>
            <a:ext cx="10515600" cy="1325563"/>
          </a:xfrm>
        </p:spPr>
        <p:txBody>
          <a:bodyPr/>
          <a:lstStyle/>
          <a:p>
            <a:r>
              <a:rPr lang="nl-NL" dirty="0"/>
              <a:t>Exploitatiebegroting 				</a:t>
            </a:r>
            <a:endParaRPr lang="nl-NL" sz="2000" i="1" dirty="0"/>
          </a:p>
        </p:txBody>
      </p:sp>
      <p:pic>
        <p:nvPicPr>
          <p:cNvPr id="4" name="Afbeelding 3"/>
          <p:cNvPicPr>
            <a:picLocks noChangeAspect="1"/>
          </p:cNvPicPr>
          <p:nvPr/>
        </p:nvPicPr>
        <p:blipFill>
          <a:blip r:embed="rId2"/>
          <a:stretch>
            <a:fillRect/>
          </a:stretch>
        </p:blipFill>
        <p:spPr>
          <a:xfrm>
            <a:off x="2435905" y="1690688"/>
            <a:ext cx="8220075" cy="4019550"/>
          </a:xfrm>
          <a:prstGeom prst="rect">
            <a:avLst/>
          </a:prstGeom>
        </p:spPr>
      </p:pic>
    </p:spTree>
    <p:extLst>
      <p:ext uri="{BB962C8B-B14F-4D97-AF65-F5344CB8AC3E}">
        <p14:creationId xmlns:p14="http://schemas.microsoft.com/office/powerpoint/2010/main" val="2220663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838200" y="365125"/>
            <a:ext cx="10515600" cy="1325563"/>
          </a:xfrm>
        </p:spPr>
        <p:txBody>
          <a:bodyPr/>
          <a:lstStyle/>
          <a:p>
            <a:r>
              <a:rPr lang="nl-NL" dirty="0"/>
              <a:t>Opdracht 				</a:t>
            </a:r>
            <a:endParaRPr lang="nl-NL" sz="2000" i="1" dirty="0"/>
          </a:p>
        </p:txBody>
      </p:sp>
      <p:pic>
        <p:nvPicPr>
          <p:cNvPr id="5" name="Afbeelding 4">
            <a:extLst>
              <a:ext uri="{FF2B5EF4-FFF2-40B4-BE49-F238E27FC236}">
                <a16:creationId xmlns:a16="http://schemas.microsoft.com/office/drawing/2014/main" id="{AB489732-8E9E-46C6-AF74-1383C69E5DA0}"/>
              </a:ext>
            </a:extLst>
          </p:cNvPr>
          <p:cNvPicPr>
            <a:picLocks noChangeAspect="1"/>
          </p:cNvPicPr>
          <p:nvPr/>
        </p:nvPicPr>
        <p:blipFill>
          <a:blip r:embed="rId2"/>
          <a:stretch>
            <a:fillRect/>
          </a:stretch>
        </p:blipFill>
        <p:spPr>
          <a:xfrm>
            <a:off x="7349514" y="2460659"/>
            <a:ext cx="4643882" cy="31082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6" name="Object 5">
            <a:extLst>
              <a:ext uri="{FF2B5EF4-FFF2-40B4-BE49-F238E27FC236}">
                <a16:creationId xmlns:a16="http://schemas.microsoft.com/office/drawing/2014/main" id="{46445A2F-E5FF-46BF-B60D-C73C24A65948}"/>
              </a:ext>
            </a:extLst>
          </p:cNvPr>
          <p:cNvGraphicFramePr>
            <a:graphicFrameLocks noChangeAspect="1"/>
          </p:cNvGraphicFramePr>
          <p:nvPr/>
        </p:nvGraphicFramePr>
        <p:xfrm>
          <a:off x="4661713" y="4014797"/>
          <a:ext cx="7339620" cy="1568509"/>
        </p:xfrm>
        <a:graphic>
          <a:graphicData uri="http://schemas.openxmlformats.org/presentationml/2006/ole">
            <mc:AlternateContent xmlns:mc="http://schemas.openxmlformats.org/markup-compatibility/2006">
              <mc:Choice xmlns:v="urn:schemas-microsoft-com:vml" Requires="v">
                <p:oleObj name="Document" r:id="rId3" imgW="6046283" imgH="1291937" progId="Word.Document.12">
                  <p:embed/>
                </p:oleObj>
              </mc:Choice>
              <mc:Fallback>
                <p:oleObj name="Document" r:id="rId3" imgW="6046283" imgH="1291937" progId="Word.Document.12">
                  <p:embed/>
                  <p:pic>
                    <p:nvPicPr>
                      <p:cNvPr id="6" name="Object 5">
                        <a:extLst>
                          <a:ext uri="{FF2B5EF4-FFF2-40B4-BE49-F238E27FC236}">
                            <a16:creationId xmlns:a16="http://schemas.microsoft.com/office/drawing/2014/main" id="{46445A2F-E5FF-46BF-B60D-C73C24A65948}"/>
                          </a:ext>
                        </a:extLst>
                      </p:cNvPr>
                      <p:cNvPicPr/>
                      <p:nvPr/>
                    </p:nvPicPr>
                    <p:blipFill>
                      <a:blip r:embed="rId4"/>
                      <a:stretch>
                        <a:fillRect/>
                      </a:stretch>
                    </p:blipFill>
                    <p:spPr>
                      <a:xfrm>
                        <a:off x="4661713" y="4014797"/>
                        <a:ext cx="7339620" cy="1568509"/>
                      </a:xfrm>
                      <a:prstGeom prst="rect">
                        <a:avLst/>
                      </a:prstGeom>
                      <a:solidFill>
                        <a:schemeClr val="bg1"/>
                      </a:solidFill>
                    </p:spPr>
                  </p:pic>
                </p:oleObj>
              </mc:Fallback>
            </mc:AlternateContent>
          </a:graphicData>
        </a:graphic>
      </p:graphicFrame>
      <p:sp>
        <p:nvSpPr>
          <p:cNvPr id="7" name="Tekstvak 6">
            <a:extLst>
              <a:ext uri="{FF2B5EF4-FFF2-40B4-BE49-F238E27FC236}">
                <a16:creationId xmlns:a16="http://schemas.microsoft.com/office/drawing/2014/main" id="{977A2FA0-4E43-4970-91E9-269F9F4A1465}"/>
              </a:ext>
            </a:extLst>
          </p:cNvPr>
          <p:cNvSpPr txBox="1"/>
          <p:nvPr/>
        </p:nvSpPr>
        <p:spPr>
          <a:xfrm>
            <a:off x="838200" y="1885479"/>
            <a:ext cx="6301154" cy="1477328"/>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1" i="0" u="none" strike="noStrike" kern="1200" cap="none" spc="0" normalizeH="0" baseline="0" noProof="0" dirty="0">
                <a:ln>
                  <a:noFill/>
                </a:ln>
                <a:solidFill>
                  <a:srgbClr val="0070C0"/>
                </a:solidFill>
                <a:effectLst/>
                <a:uLnTx/>
                <a:uFillTx/>
                <a:latin typeface="Calibri" panose="020F0502020204030204"/>
                <a:ea typeface="+mn-ea"/>
                <a:cs typeface="+mn-cs"/>
              </a:rPr>
              <a:t>Wat is het verdienmodel van jullie onderneming?</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1" i="0" u="none" strike="noStrike" kern="1200" cap="none" spc="0" normalizeH="0" baseline="0" noProof="0" dirty="0">
                <a:ln>
                  <a:noFill/>
                </a:ln>
                <a:solidFill>
                  <a:srgbClr val="0070C0"/>
                </a:solidFill>
                <a:effectLst/>
                <a:uLnTx/>
                <a:uFillTx/>
                <a:latin typeface="Calibri" panose="020F0502020204030204"/>
                <a:ea typeface="+mn-ea"/>
                <a:cs typeface="+mn-cs"/>
              </a:rPr>
              <a:t>Bereken jullie verkoopprijs.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1" i="0" u="none" strike="noStrike" kern="1200" cap="none" spc="0" normalizeH="0" baseline="0" noProof="0" dirty="0">
                <a:ln>
                  <a:noFill/>
                </a:ln>
                <a:solidFill>
                  <a:srgbClr val="0070C0"/>
                </a:solidFill>
                <a:effectLst/>
                <a:uLnTx/>
                <a:uFillTx/>
                <a:latin typeface="Calibri" panose="020F0502020204030204"/>
                <a:ea typeface="+mn-ea"/>
                <a:cs typeface="+mn-cs"/>
              </a:rPr>
              <a:t>Verantwoord hoe jullie tot deze verkoopprijs zijn gekomen.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1" i="0" u="none" strike="noStrike" kern="1200" cap="none" spc="0" normalizeH="0" baseline="0" noProof="0" dirty="0">
                <a:ln>
                  <a:noFill/>
                </a:ln>
                <a:solidFill>
                  <a:srgbClr val="0070C0"/>
                </a:solidFill>
                <a:effectLst/>
                <a:uLnTx/>
                <a:uFillTx/>
                <a:latin typeface="Calibri" panose="020F0502020204030204"/>
                <a:ea typeface="+mn-ea"/>
                <a:cs typeface="+mn-cs"/>
              </a:rPr>
              <a:t>Verwerk bovenstaande antwoorden bij onderdeel 5 ‘Financiële verantwoording.</a:t>
            </a:r>
          </a:p>
        </p:txBody>
      </p:sp>
      <p:pic>
        <p:nvPicPr>
          <p:cNvPr id="8" name="Picture 8" descr="Hoe zit het met inkomsten en uitgaven? | Default | hln.be">
            <a:extLst>
              <a:ext uri="{FF2B5EF4-FFF2-40B4-BE49-F238E27FC236}">
                <a16:creationId xmlns:a16="http://schemas.microsoft.com/office/drawing/2014/main" id="{B0182467-F2AE-44BA-BEBF-8A4695F3B2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 y="4497272"/>
            <a:ext cx="4026877" cy="2271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288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02229" y="725714"/>
            <a:ext cx="9144000" cy="1946728"/>
          </a:xfrm>
        </p:spPr>
        <p:txBody>
          <a:bodyPr anchor="ctr">
            <a:normAutofit fontScale="90000"/>
          </a:bodyPr>
          <a:lstStyle/>
          <a:p>
            <a:r>
              <a:rPr lang="nl-NL" b="1" dirty="0"/>
              <a:t>Financieel Management</a:t>
            </a:r>
            <a:br>
              <a:rPr lang="nl-NL" b="1" dirty="0"/>
            </a:br>
            <a:br>
              <a:rPr lang="nl-NL" b="1" dirty="0"/>
            </a:br>
            <a:r>
              <a:rPr lang="nl-NL" sz="4000" b="1" dirty="0"/>
              <a:t>Verkoopprijs</a:t>
            </a:r>
            <a:br>
              <a:rPr lang="nl-NL" b="1" dirty="0"/>
            </a:br>
            <a:endParaRPr lang="nl-NL" sz="3600" dirty="0"/>
          </a:p>
        </p:txBody>
      </p:sp>
      <p:pic>
        <p:nvPicPr>
          <p:cNvPr id="1026" name="Picture 2" descr="Zorgeloze administratie voor een vast bedrag per maand - Finance MKB">
            <a:extLst>
              <a:ext uri="{FF2B5EF4-FFF2-40B4-BE49-F238E27FC236}">
                <a16:creationId xmlns:a16="http://schemas.microsoft.com/office/drawing/2014/main" id="{6DFC8067-FA80-40AE-B7C7-70529CC61A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9878" y="2561902"/>
            <a:ext cx="6872243" cy="3247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715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40625" y="404351"/>
            <a:ext cx="9144000" cy="2330449"/>
          </a:xfrm>
        </p:spPr>
        <p:txBody>
          <a:bodyPr anchor="ctr"/>
          <a:lstStyle/>
          <a:p>
            <a:r>
              <a:rPr lang="nl-NL" b="1" dirty="0"/>
              <a:t>Financieel Management</a:t>
            </a:r>
            <a:br>
              <a:rPr lang="nl-NL" b="1" dirty="0"/>
            </a:br>
            <a:endParaRPr lang="nl-NL" sz="3600" dirty="0"/>
          </a:p>
        </p:txBody>
      </p:sp>
      <p:pic>
        <p:nvPicPr>
          <p:cNvPr id="11" name="Afbeelding 10">
            <a:extLst>
              <a:ext uri="{FF2B5EF4-FFF2-40B4-BE49-F238E27FC236}">
                <a16:creationId xmlns:a16="http://schemas.microsoft.com/office/drawing/2014/main" id="{86400A96-63C1-4F79-9BEA-8401DA247E7E}"/>
              </a:ext>
            </a:extLst>
          </p:cNvPr>
          <p:cNvPicPr>
            <a:picLocks noChangeAspect="1"/>
          </p:cNvPicPr>
          <p:nvPr/>
        </p:nvPicPr>
        <p:blipFill>
          <a:blip r:embed="rId2"/>
          <a:stretch>
            <a:fillRect/>
          </a:stretch>
        </p:blipFill>
        <p:spPr>
          <a:xfrm>
            <a:off x="3790684" y="1874862"/>
            <a:ext cx="4643882" cy="31082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12" name="Object 11">
            <a:extLst>
              <a:ext uri="{FF2B5EF4-FFF2-40B4-BE49-F238E27FC236}">
                <a16:creationId xmlns:a16="http://schemas.microsoft.com/office/drawing/2014/main" id="{5CFD101F-5BB1-46B8-96AA-816985F18AFD}"/>
              </a:ext>
            </a:extLst>
          </p:cNvPr>
          <p:cNvGraphicFramePr>
            <a:graphicFrameLocks noChangeAspect="1"/>
          </p:cNvGraphicFramePr>
          <p:nvPr/>
        </p:nvGraphicFramePr>
        <p:xfrm>
          <a:off x="2442815" y="4205311"/>
          <a:ext cx="7339620" cy="1568509"/>
        </p:xfrm>
        <a:graphic>
          <a:graphicData uri="http://schemas.openxmlformats.org/presentationml/2006/ole">
            <mc:AlternateContent xmlns:mc="http://schemas.openxmlformats.org/markup-compatibility/2006">
              <mc:Choice xmlns:v="urn:schemas-microsoft-com:vml" Requires="v">
                <p:oleObj name="Document" r:id="rId3" imgW="6046283" imgH="1291937" progId="Word.Document.12">
                  <p:embed/>
                </p:oleObj>
              </mc:Choice>
              <mc:Fallback>
                <p:oleObj name="Document" r:id="rId3" imgW="6046283" imgH="1291937" progId="Word.Document.12">
                  <p:embed/>
                  <p:pic>
                    <p:nvPicPr>
                      <p:cNvPr id="12" name="Object 11">
                        <a:extLst>
                          <a:ext uri="{FF2B5EF4-FFF2-40B4-BE49-F238E27FC236}">
                            <a16:creationId xmlns:a16="http://schemas.microsoft.com/office/drawing/2014/main" id="{5CFD101F-5BB1-46B8-96AA-816985F18AFD}"/>
                          </a:ext>
                        </a:extLst>
                      </p:cNvPr>
                      <p:cNvPicPr/>
                      <p:nvPr/>
                    </p:nvPicPr>
                    <p:blipFill>
                      <a:blip r:embed="rId4"/>
                      <a:stretch>
                        <a:fillRect/>
                      </a:stretch>
                    </p:blipFill>
                    <p:spPr>
                      <a:xfrm>
                        <a:off x="2442815" y="4205311"/>
                        <a:ext cx="7339620" cy="1568509"/>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352624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a:srcRect b="20635"/>
          <a:stretch/>
        </p:blipFill>
        <p:spPr>
          <a:xfrm>
            <a:off x="3540468" y="1690688"/>
            <a:ext cx="5111063" cy="4267211"/>
          </a:xfrm>
          <a:prstGeom prst="rect">
            <a:avLst/>
          </a:prstGeom>
        </p:spPr>
      </p:pic>
      <p:sp>
        <p:nvSpPr>
          <p:cNvPr id="3" name="Titel 1"/>
          <p:cNvSpPr>
            <a:spLocks noGrp="1"/>
          </p:cNvSpPr>
          <p:nvPr>
            <p:ph type="title"/>
          </p:nvPr>
        </p:nvSpPr>
        <p:spPr>
          <a:xfrm>
            <a:off x="838200" y="365125"/>
            <a:ext cx="10515600" cy="1325563"/>
          </a:xfrm>
        </p:spPr>
        <p:txBody>
          <a:bodyPr/>
          <a:lstStyle/>
          <a:p>
            <a:r>
              <a:rPr lang="nl-NL" dirty="0"/>
              <a:t>Exploitatiebegroting 				</a:t>
            </a:r>
            <a:endParaRPr lang="nl-NL" sz="2000" i="1" dirty="0"/>
          </a:p>
        </p:txBody>
      </p:sp>
    </p:spTree>
    <p:extLst>
      <p:ext uri="{BB962C8B-B14F-4D97-AF65-F5344CB8AC3E}">
        <p14:creationId xmlns:p14="http://schemas.microsoft.com/office/powerpoint/2010/main" val="2698300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838200" y="365125"/>
            <a:ext cx="10515600" cy="1325563"/>
          </a:xfrm>
        </p:spPr>
        <p:txBody>
          <a:bodyPr/>
          <a:lstStyle/>
          <a:p>
            <a:r>
              <a:rPr lang="nl-NL" dirty="0"/>
              <a:t>Exploitatiebegroting 				</a:t>
            </a:r>
            <a:endParaRPr lang="nl-NL" sz="2000" i="1" dirty="0"/>
          </a:p>
        </p:txBody>
      </p:sp>
      <p:sp>
        <p:nvSpPr>
          <p:cNvPr id="5" name="Tijdelijke aanduiding voor inhoud 2"/>
          <p:cNvSpPr>
            <a:spLocks noGrp="1"/>
          </p:cNvSpPr>
          <p:nvPr>
            <p:ph idx="1"/>
          </p:nvPr>
        </p:nvSpPr>
        <p:spPr>
          <a:xfrm>
            <a:off x="2820003" y="3212356"/>
            <a:ext cx="10515600" cy="1154299"/>
          </a:xfrm>
        </p:spPr>
        <p:txBody>
          <a:bodyPr/>
          <a:lstStyle/>
          <a:p>
            <a:r>
              <a:rPr lang="nl-NL" dirty="0"/>
              <a:t>Omzet inclusief BTW (</a:t>
            </a:r>
            <a:r>
              <a:rPr lang="nl-NL" b="1" dirty="0"/>
              <a:t>consumenten</a:t>
            </a:r>
            <a:r>
              <a:rPr lang="nl-NL" dirty="0"/>
              <a:t>omzet)</a:t>
            </a:r>
          </a:p>
          <a:p>
            <a:r>
              <a:rPr lang="nl-NL" dirty="0"/>
              <a:t>Omzet exclusief BTW (</a:t>
            </a:r>
            <a:r>
              <a:rPr lang="nl-NL" b="1" dirty="0"/>
              <a:t>bedrijfs</a:t>
            </a:r>
            <a:r>
              <a:rPr lang="nl-NL" dirty="0"/>
              <a:t>omzet)</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
        <p:nvSpPr>
          <p:cNvPr id="6" name="Tekstvak 5">
            <a:extLst>
              <a:ext uri="{FF2B5EF4-FFF2-40B4-BE49-F238E27FC236}">
                <a16:creationId xmlns:a16="http://schemas.microsoft.com/office/drawing/2014/main" id="{C3C734B6-F8A4-4766-945F-CEC0391BD074}"/>
              </a:ext>
            </a:extLst>
          </p:cNvPr>
          <p:cNvSpPr txBox="1"/>
          <p:nvPr/>
        </p:nvSpPr>
        <p:spPr>
          <a:xfrm>
            <a:off x="2578337" y="1963291"/>
            <a:ext cx="7035325"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0070C0"/>
                </a:solidFill>
                <a:effectLst/>
                <a:uLnTx/>
                <a:uFillTx/>
                <a:latin typeface="Calibri" panose="020F0502020204030204"/>
                <a:ea typeface="+mn-ea"/>
                <a:cs typeface="+mn-cs"/>
              </a:rPr>
              <a:t>Omzet = </a:t>
            </a:r>
            <a:r>
              <a:rPr kumimoji="0" lang="nl-NL" sz="4000" b="1" i="0" u="none" strike="noStrike" kern="1200" cap="none" spc="0" normalizeH="0" baseline="0" noProof="0" dirty="0">
                <a:ln>
                  <a:noFill/>
                </a:ln>
                <a:solidFill>
                  <a:srgbClr val="FFC000"/>
                </a:solidFill>
                <a:effectLst/>
                <a:uLnTx/>
                <a:uFillTx/>
                <a:latin typeface="Calibri" panose="020F0502020204030204"/>
                <a:ea typeface="+mn-ea"/>
                <a:cs typeface="+mn-cs"/>
              </a:rPr>
              <a:t>afzet</a:t>
            </a:r>
            <a:r>
              <a:rPr kumimoji="0" lang="nl-NL" sz="4000" b="1" i="0" u="none" strike="noStrike" kern="1200" cap="none" spc="0" normalizeH="0" baseline="0" noProof="0" dirty="0">
                <a:ln>
                  <a:noFill/>
                </a:ln>
                <a:solidFill>
                  <a:srgbClr val="0070C0"/>
                </a:solidFill>
                <a:effectLst/>
                <a:uLnTx/>
                <a:uFillTx/>
                <a:latin typeface="Calibri" panose="020F0502020204030204"/>
                <a:ea typeface="+mn-ea"/>
                <a:cs typeface="+mn-cs"/>
              </a:rPr>
              <a:t> x </a:t>
            </a:r>
            <a:r>
              <a:rPr kumimoji="0" lang="nl-NL" sz="4000" b="1" i="0" u="none" strike="noStrike" kern="1200" cap="none" spc="0" normalizeH="0" baseline="0" noProof="0" dirty="0">
                <a:ln>
                  <a:noFill/>
                </a:ln>
                <a:solidFill>
                  <a:srgbClr val="FF0000"/>
                </a:solidFill>
                <a:effectLst/>
                <a:uLnTx/>
                <a:uFillTx/>
                <a:latin typeface="Calibri" panose="020F0502020204030204"/>
                <a:ea typeface="+mn-ea"/>
                <a:cs typeface="+mn-cs"/>
              </a:rPr>
              <a:t>verkoopprijs</a:t>
            </a:r>
          </a:p>
        </p:txBody>
      </p:sp>
    </p:spTree>
    <p:extLst>
      <p:ext uri="{BB962C8B-B14F-4D97-AF65-F5344CB8AC3E}">
        <p14:creationId xmlns:p14="http://schemas.microsoft.com/office/powerpoint/2010/main" val="2414934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838200" y="365125"/>
            <a:ext cx="10515600" cy="1325563"/>
          </a:xfrm>
        </p:spPr>
        <p:txBody>
          <a:bodyPr/>
          <a:lstStyle/>
          <a:p>
            <a:r>
              <a:rPr lang="nl-NL" dirty="0"/>
              <a:t>Exploitatiebegroting 				</a:t>
            </a:r>
            <a:endParaRPr lang="nl-NL" sz="2000" i="1" dirty="0"/>
          </a:p>
        </p:txBody>
      </p:sp>
      <p:sp>
        <p:nvSpPr>
          <p:cNvPr id="6" name="Tekstvak 5">
            <a:extLst>
              <a:ext uri="{FF2B5EF4-FFF2-40B4-BE49-F238E27FC236}">
                <a16:creationId xmlns:a16="http://schemas.microsoft.com/office/drawing/2014/main" id="{C3C734B6-F8A4-4766-945F-CEC0391BD074}"/>
              </a:ext>
            </a:extLst>
          </p:cNvPr>
          <p:cNvSpPr txBox="1"/>
          <p:nvPr/>
        </p:nvSpPr>
        <p:spPr>
          <a:xfrm>
            <a:off x="2150869" y="2014566"/>
            <a:ext cx="7890261"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0070C0"/>
                </a:solidFill>
                <a:effectLst/>
                <a:uLnTx/>
                <a:uFillTx/>
                <a:latin typeface="Calibri" panose="020F0502020204030204"/>
                <a:ea typeface="+mn-ea"/>
                <a:cs typeface="+mn-cs"/>
              </a:rPr>
              <a:t>Inkoopwaarde van de omzet (IWO)</a:t>
            </a:r>
            <a:endParaRPr kumimoji="0" lang="nl-NL" sz="4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0" name="Tekstvak 9">
            <a:extLst>
              <a:ext uri="{FF2B5EF4-FFF2-40B4-BE49-F238E27FC236}">
                <a16:creationId xmlns:a16="http://schemas.microsoft.com/office/drawing/2014/main" id="{130D4AB7-7DB0-4ECC-B4AE-20D53D9C2809}"/>
              </a:ext>
            </a:extLst>
          </p:cNvPr>
          <p:cNvSpPr txBox="1"/>
          <p:nvPr/>
        </p:nvSpPr>
        <p:spPr>
          <a:xfrm>
            <a:off x="3047287" y="3427663"/>
            <a:ext cx="609742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0070C0"/>
                </a:solidFill>
                <a:effectLst/>
                <a:uLnTx/>
                <a:uFillTx/>
                <a:latin typeface="Calibri" panose="020F0502020204030204"/>
                <a:ea typeface="+mn-ea"/>
                <a:cs typeface="+mn-cs"/>
              </a:rPr>
              <a:t>IWO = </a:t>
            </a:r>
            <a:r>
              <a:rPr kumimoji="0" lang="nl-NL" sz="4000" b="1" i="0" u="none" strike="noStrike" kern="1200" cap="none" spc="0" normalizeH="0" baseline="0" noProof="0" dirty="0">
                <a:ln>
                  <a:noFill/>
                </a:ln>
                <a:solidFill>
                  <a:srgbClr val="FFC000"/>
                </a:solidFill>
                <a:effectLst/>
                <a:uLnTx/>
                <a:uFillTx/>
                <a:latin typeface="Calibri" panose="020F0502020204030204"/>
                <a:ea typeface="+mn-ea"/>
                <a:cs typeface="+mn-cs"/>
              </a:rPr>
              <a:t>afzet</a:t>
            </a:r>
            <a:r>
              <a:rPr kumimoji="0" lang="nl-NL" sz="4000" b="1" i="0" u="none" strike="noStrike" kern="1200" cap="none" spc="0" normalizeH="0" baseline="0" noProof="0" dirty="0">
                <a:ln>
                  <a:noFill/>
                </a:ln>
                <a:solidFill>
                  <a:srgbClr val="0070C0"/>
                </a:solidFill>
                <a:effectLst/>
                <a:uLnTx/>
                <a:uFillTx/>
                <a:latin typeface="Calibri" panose="020F0502020204030204"/>
                <a:ea typeface="+mn-ea"/>
                <a:cs typeface="+mn-cs"/>
              </a:rPr>
              <a:t> x </a:t>
            </a:r>
            <a:r>
              <a:rPr kumimoji="0" lang="nl-NL" sz="4000" b="1" i="0" u="none" strike="noStrike" kern="1200" cap="none" spc="0" normalizeH="0" baseline="0" noProof="0" dirty="0">
                <a:ln>
                  <a:noFill/>
                </a:ln>
                <a:solidFill>
                  <a:srgbClr val="FF0000"/>
                </a:solidFill>
                <a:effectLst/>
                <a:uLnTx/>
                <a:uFillTx/>
                <a:latin typeface="Calibri" panose="020F0502020204030204"/>
                <a:ea typeface="+mn-ea"/>
                <a:cs typeface="+mn-cs"/>
              </a:rPr>
              <a:t>inkoopprijs</a:t>
            </a:r>
            <a:endParaRPr kumimoji="0" lang="nl-NL"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111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a:srcRect b="20635"/>
          <a:stretch/>
        </p:blipFill>
        <p:spPr>
          <a:xfrm>
            <a:off x="3540468" y="1690688"/>
            <a:ext cx="5111063" cy="4267211"/>
          </a:xfrm>
          <a:prstGeom prst="rect">
            <a:avLst/>
          </a:prstGeom>
        </p:spPr>
      </p:pic>
      <p:sp>
        <p:nvSpPr>
          <p:cNvPr id="3" name="Titel 1"/>
          <p:cNvSpPr>
            <a:spLocks noGrp="1"/>
          </p:cNvSpPr>
          <p:nvPr>
            <p:ph type="title"/>
          </p:nvPr>
        </p:nvSpPr>
        <p:spPr>
          <a:xfrm>
            <a:off x="838200" y="365125"/>
            <a:ext cx="10515600" cy="1325563"/>
          </a:xfrm>
        </p:spPr>
        <p:txBody>
          <a:bodyPr/>
          <a:lstStyle/>
          <a:p>
            <a:r>
              <a:rPr lang="nl-NL" dirty="0"/>
              <a:t>Exploitatiebegroting 				</a:t>
            </a:r>
            <a:r>
              <a:rPr lang="nl-NL" sz="2800" i="1" dirty="0"/>
              <a:t>(pagina 36)</a:t>
            </a:r>
            <a:endParaRPr lang="nl-NL" sz="2000" i="1" dirty="0"/>
          </a:p>
        </p:txBody>
      </p:sp>
    </p:spTree>
    <p:extLst>
      <p:ext uri="{BB962C8B-B14F-4D97-AF65-F5344CB8AC3E}">
        <p14:creationId xmlns:p14="http://schemas.microsoft.com/office/powerpoint/2010/main" val="2620591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oe zit het met inkomsten en uitgaven? | Default | hln.be">
            <a:extLst>
              <a:ext uri="{FF2B5EF4-FFF2-40B4-BE49-F238E27FC236}">
                <a16:creationId xmlns:a16="http://schemas.microsoft.com/office/drawing/2014/main" id="{3D6D3B6C-B5D6-4BA8-9607-5FF6324555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8602" y="2539642"/>
            <a:ext cx="3153398" cy="1778714"/>
          </a:xfrm>
          <a:prstGeom prst="rect">
            <a:avLst/>
          </a:prstGeom>
          <a:noFill/>
          <a:extLst>
            <a:ext uri="{909E8E84-426E-40DD-AFC4-6F175D3DCCD1}">
              <a14:hiddenFill xmlns:a14="http://schemas.microsoft.com/office/drawing/2010/main">
                <a:solidFill>
                  <a:srgbClr val="FFFFFF"/>
                </a:solidFill>
              </a14:hiddenFill>
            </a:ext>
          </a:extLst>
        </p:spPr>
      </p:pic>
      <p:sp>
        <p:nvSpPr>
          <p:cNvPr id="3" name="Titel 1"/>
          <p:cNvSpPr>
            <a:spLocks noGrp="1"/>
          </p:cNvSpPr>
          <p:nvPr>
            <p:ph type="title"/>
          </p:nvPr>
        </p:nvSpPr>
        <p:spPr>
          <a:xfrm>
            <a:off x="838200" y="365125"/>
            <a:ext cx="10515600" cy="1325563"/>
          </a:xfrm>
        </p:spPr>
        <p:txBody>
          <a:bodyPr/>
          <a:lstStyle/>
          <a:p>
            <a:r>
              <a:rPr lang="nl-NL" dirty="0"/>
              <a:t>Verdienmodel</a:t>
            </a:r>
            <a:endParaRPr lang="nl-NL" sz="2000" i="1" dirty="0"/>
          </a:p>
        </p:txBody>
      </p:sp>
      <p:sp>
        <p:nvSpPr>
          <p:cNvPr id="9" name="Tekstvak 8">
            <a:extLst>
              <a:ext uri="{FF2B5EF4-FFF2-40B4-BE49-F238E27FC236}">
                <a16:creationId xmlns:a16="http://schemas.microsoft.com/office/drawing/2014/main" id="{30C4A447-4F61-47D6-A8F2-3FA415F8DCDA}"/>
              </a:ext>
            </a:extLst>
          </p:cNvPr>
          <p:cNvSpPr txBox="1"/>
          <p:nvPr/>
        </p:nvSpPr>
        <p:spPr>
          <a:xfrm>
            <a:off x="2544154" y="2120949"/>
            <a:ext cx="7103692" cy="261610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Wat is het ver­dien­mo­del?</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Het verdienmodel is een belangrijk onderdeel van je onderneming. Je legt hier vast waar je </a:t>
            </a:r>
            <a:r>
              <a:rPr kumimoji="0" lang="nl-NL" sz="1800" b="1" i="0" u="none" strike="noStrike" kern="1200" cap="none" spc="0" normalizeH="0" baseline="0" noProof="0" dirty="0">
                <a:ln>
                  <a:noFill/>
                </a:ln>
                <a:solidFill>
                  <a:srgbClr val="0070C0"/>
                </a:solidFill>
                <a:effectLst/>
                <a:uLnTx/>
                <a:uFillTx/>
                <a:latin typeface="Calibri" panose="020F0502020204030204"/>
                <a:ea typeface="+mn-ea"/>
                <a:cs typeface="+mn-cs"/>
              </a:rPr>
              <a:t>inkomsten</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vandaan komen. Niet alleen nu, maar ook in de toekomst.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In een verdienmodel schrijf je op hoe je dat gaat bereiken. Hoeveel</a:t>
            </a:r>
            <a:r>
              <a:rPr kumimoji="0" lang="nl-NL" sz="1800" b="1" i="0" u="none" strike="noStrike" kern="1200" cap="none" spc="0" normalizeH="0" baseline="0" noProof="0" dirty="0">
                <a:ln>
                  <a:noFill/>
                </a:ln>
                <a:solidFill>
                  <a:srgbClr val="0070C0"/>
                </a:solidFill>
                <a:effectLst/>
                <a:uLnTx/>
                <a:uFillTx/>
                <a:latin typeface="Calibri" panose="020F0502020204030204"/>
                <a:ea typeface="+mn-ea"/>
                <a:cs typeface="+mn-cs"/>
              </a:rPr>
              <a:t> klanten</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je nodig hebt, hoeveel </a:t>
            </a:r>
            <a:r>
              <a:rPr kumimoji="0" lang="nl-NL" sz="1800" b="1" i="0" u="none" strike="noStrike" kern="1200" cap="none" spc="0" normalizeH="0" baseline="0" noProof="0" dirty="0">
                <a:ln>
                  <a:noFill/>
                </a:ln>
                <a:solidFill>
                  <a:srgbClr val="0070C0"/>
                </a:solidFill>
                <a:effectLst/>
                <a:uLnTx/>
                <a:uFillTx/>
                <a:latin typeface="Calibri" panose="020F0502020204030204"/>
                <a:ea typeface="+mn-ea"/>
                <a:cs typeface="+mn-cs"/>
              </a:rPr>
              <a:t>omzet</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je nodig hebt om </a:t>
            </a:r>
            <a:r>
              <a:rPr kumimoji="0" lang="nl-NL" sz="1800" b="1" i="0" u="none" strike="noStrike" kern="1200" cap="none" spc="0" normalizeH="0" baseline="0" noProof="0" dirty="0">
                <a:ln>
                  <a:noFill/>
                </a:ln>
                <a:solidFill>
                  <a:srgbClr val="0070C0"/>
                </a:solidFill>
                <a:effectLst/>
                <a:uLnTx/>
                <a:uFillTx/>
                <a:latin typeface="Calibri" panose="020F0502020204030204"/>
                <a:ea typeface="+mn-ea"/>
                <a:cs typeface="+mn-cs"/>
              </a:rPr>
              <a:t>winst</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te maken, hoe je </a:t>
            </a:r>
            <a:r>
              <a:rPr kumimoji="0" lang="nl-NL" sz="1800" b="1" i="0" u="none" strike="noStrike" kern="1200" cap="none" spc="0" normalizeH="0" baseline="0" noProof="0" dirty="0">
                <a:ln>
                  <a:noFill/>
                </a:ln>
                <a:solidFill>
                  <a:srgbClr val="0070C0"/>
                </a:solidFill>
                <a:effectLst/>
                <a:uLnTx/>
                <a:uFillTx/>
                <a:latin typeface="Calibri" panose="020F0502020204030204"/>
                <a:ea typeface="+mn-ea"/>
                <a:cs typeface="+mn-cs"/>
              </a:rPr>
              <a:t>verdient</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aan de klanten en of je bijvoorbeeld de juiste (kost)prijzen hanteert.</a:t>
            </a:r>
          </a:p>
        </p:txBody>
      </p:sp>
    </p:spTree>
    <p:extLst>
      <p:ext uri="{BB962C8B-B14F-4D97-AF65-F5344CB8AC3E}">
        <p14:creationId xmlns:p14="http://schemas.microsoft.com/office/powerpoint/2010/main" val="2524292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838200" y="365125"/>
            <a:ext cx="10515600" cy="1325563"/>
          </a:xfrm>
        </p:spPr>
        <p:txBody>
          <a:bodyPr/>
          <a:lstStyle/>
          <a:p>
            <a:r>
              <a:rPr lang="nl-NL" dirty="0"/>
              <a:t>Verdienmodel</a:t>
            </a:r>
            <a:endParaRPr lang="nl-NL" sz="2000" i="1" dirty="0"/>
          </a:p>
        </p:txBody>
      </p:sp>
      <p:pic>
        <p:nvPicPr>
          <p:cNvPr id="2" name="Afbeelding 1">
            <a:extLst>
              <a:ext uri="{FF2B5EF4-FFF2-40B4-BE49-F238E27FC236}">
                <a16:creationId xmlns:a16="http://schemas.microsoft.com/office/drawing/2014/main" id="{E2C3A194-381D-4E50-A0F2-6EDB9CE06D0D}"/>
              </a:ext>
            </a:extLst>
          </p:cNvPr>
          <p:cNvPicPr>
            <a:picLocks noChangeAspect="1"/>
          </p:cNvPicPr>
          <p:nvPr/>
        </p:nvPicPr>
        <p:blipFill>
          <a:blip r:embed="rId2"/>
          <a:stretch>
            <a:fillRect/>
          </a:stretch>
        </p:blipFill>
        <p:spPr>
          <a:xfrm>
            <a:off x="1961909" y="1690689"/>
            <a:ext cx="3552152" cy="2368564"/>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descr="20 Netflix tips &amp;amp; tricks die je zeker eens moet proberen">
            <a:extLst>
              <a:ext uri="{FF2B5EF4-FFF2-40B4-BE49-F238E27FC236}">
                <a16:creationId xmlns:a16="http://schemas.microsoft.com/office/drawing/2014/main" id="{7C108F69-DEBA-4279-9069-E17FDCEA5D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1910" y="4231910"/>
            <a:ext cx="3552152" cy="199878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Google Zoeken - Wikipedia">
            <a:extLst>
              <a:ext uri="{FF2B5EF4-FFF2-40B4-BE49-F238E27FC236}">
                <a16:creationId xmlns:a16="http://schemas.microsoft.com/office/drawing/2014/main" id="{E7EEF146-6D16-49E8-BF20-81129AB130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8840" y="4231911"/>
            <a:ext cx="3553394" cy="199878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71A1262A-255A-4339-B7BA-5918DDD15401}"/>
              </a:ext>
            </a:extLst>
          </p:cNvPr>
          <p:cNvPicPr>
            <a:picLocks noChangeAspect="1"/>
          </p:cNvPicPr>
          <p:nvPr/>
        </p:nvPicPr>
        <p:blipFill>
          <a:blip r:embed="rId5"/>
          <a:stretch>
            <a:fillRect/>
          </a:stretch>
        </p:blipFill>
        <p:spPr>
          <a:xfrm>
            <a:off x="5778840" y="1690688"/>
            <a:ext cx="3552153" cy="2368564"/>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5021658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Props1.xml><?xml version="1.0" encoding="utf-8"?>
<ds:datastoreItem xmlns:ds="http://schemas.openxmlformats.org/officeDocument/2006/customXml" ds:itemID="{1E7479A4-EC1D-4BD1-84A2-D8F39352ACFA}">
  <ds:schemaRefs>
    <ds:schemaRef ds:uri="http://schemas.microsoft.com/sharepoint/v3/contenttype/forms"/>
  </ds:schemaRefs>
</ds:datastoreItem>
</file>

<file path=customXml/itemProps2.xml><?xml version="1.0" encoding="utf-8"?>
<ds:datastoreItem xmlns:ds="http://schemas.openxmlformats.org/officeDocument/2006/customXml" ds:itemID="{297FE588-D479-4E48-B5BF-A03BDDE581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FD9BA0-7238-4320-82EA-48F5D5C5E07F}">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docProps/app.xml><?xml version="1.0" encoding="utf-8"?>
<Properties xmlns="http://schemas.openxmlformats.org/officeDocument/2006/extended-properties" xmlns:vt="http://schemas.openxmlformats.org/officeDocument/2006/docPropsVTypes">
  <TotalTime>49</TotalTime>
  <Words>460</Words>
  <Application>Microsoft Office PowerPoint</Application>
  <PresentationFormat>Breedbeeld</PresentationFormat>
  <Paragraphs>70</Paragraphs>
  <Slides>13</Slides>
  <Notes>0</Notes>
  <HiddenSlides>0</HiddenSlides>
  <MMClips>0</MMClips>
  <ScaleCrop>false</ScaleCrop>
  <HeadingPairs>
    <vt:vector size="8" baseType="variant">
      <vt:variant>
        <vt:lpstr>Gebruikte lettertypen</vt:lpstr>
      </vt:variant>
      <vt:variant>
        <vt:i4>4</vt:i4>
      </vt:variant>
      <vt:variant>
        <vt:lpstr>Thema</vt:lpstr>
      </vt:variant>
      <vt:variant>
        <vt:i4>2</vt:i4>
      </vt:variant>
      <vt:variant>
        <vt:lpstr>Ingesloten OLE-bronprogramma's</vt:lpstr>
      </vt:variant>
      <vt:variant>
        <vt:i4>1</vt:i4>
      </vt:variant>
      <vt:variant>
        <vt:lpstr>Diatitels</vt:lpstr>
      </vt:variant>
      <vt:variant>
        <vt:i4>13</vt:i4>
      </vt:variant>
    </vt:vector>
  </HeadingPairs>
  <TitlesOfParts>
    <vt:vector size="20" baseType="lpstr">
      <vt:lpstr>Arial</vt:lpstr>
      <vt:lpstr>Calibri</vt:lpstr>
      <vt:lpstr>Calibri Light</vt:lpstr>
      <vt:lpstr>Wingdings</vt:lpstr>
      <vt:lpstr>Kantoorthema</vt:lpstr>
      <vt:lpstr>1_Kantoorthema</vt:lpstr>
      <vt:lpstr>Document</vt:lpstr>
      <vt:lpstr>Financiën</vt:lpstr>
      <vt:lpstr>Financieel Management  Verkoopprijs </vt:lpstr>
      <vt:lpstr>Financieel Management </vt:lpstr>
      <vt:lpstr>Exploitatiebegroting     </vt:lpstr>
      <vt:lpstr>Exploitatiebegroting     </vt:lpstr>
      <vt:lpstr>Exploitatiebegroting     </vt:lpstr>
      <vt:lpstr>Exploitatiebegroting     (pagina 36)</vt:lpstr>
      <vt:lpstr>Verdienmodel</vt:lpstr>
      <vt:lpstr>Verdienmodel</vt:lpstr>
      <vt:lpstr>Ver­koop­prijs be­re­ke­nen: hoe­veel vraag je?</vt:lpstr>
      <vt:lpstr>Ver­koop­prijs be­re­ke­nen: hoe­veel vraag je?</vt:lpstr>
      <vt:lpstr>Exploitatiebegroting     </vt:lpstr>
      <vt:lpstr>Opdracht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Marktverkenning</dc:title>
  <dc:creator>Thomas Noordeloos</dc:creator>
  <cp:lastModifiedBy>Gerjan de Ruiter</cp:lastModifiedBy>
  <cp:revision>2</cp:revision>
  <dcterms:created xsi:type="dcterms:W3CDTF">2021-11-25T12:19:46Z</dcterms:created>
  <dcterms:modified xsi:type="dcterms:W3CDTF">2022-12-21T15:17:18Z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MediaServiceImageTags">
    <vt:lpwstr/>
  </property>
</Properties>
</file>